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792" r:id="rId1"/>
  </p:sldMasterIdLst>
  <p:notesMasterIdLst>
    <p:notesMasterId r:id="rId20"/>
  </p:notesMasterIdLst>
  <p:sldIdLst>
    <p:sldId id="256" r:id="rId2"/>
    <p:sldId id="257" r:id="rId3"/>
    <p:sldId id="261" r:id="rId4"/>
    <p:sldId id="259" r:id="rId5"/>
    <p:sldId id="263" r:id="rId6"/>
    <p:sldId id="275" r:id="rId7"/>
    <p:sldId id="276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67" r:id="rId17"/>
    <p:sldId id="286" r:id="rId18"/>
    <p:sldId id="28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77"/>
    <p:restoredTop sz="94624"/>
  </p:normalViewPr>
  <p:slideViewPr>
    <p:cSldViewPr snapToGrid="0" snapToObjects="1">
      <p:cViewPr varScale="1">
        <p:scale>
          <a:sx n="111" d="100"/>
          <a:sy n="111" d="100"/>
        </p:scale>
        <p:origin x="4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158B1E-85DE-6A45-AE0A-073BAEA691F4}" type="doc">
      <dgm:prSet loTypeId="urn:microsoft.com/office/officeart/2009/3/layout/Horizontal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2A88F444-BC55-DE40-BEE6-FF7321ED194A}">
      <dgm:prSet phldrT="[텍스트]"/>
      <dgm:spPr/>
      <dgm:t>
        <a:bodyPr/>
        <a:lstStyle/>
        <a:p>
          <a:pPr latinLnBrk="1"/>
          <a:r>
            <a:rPr lang="en-US" altLang="ko-KR" dirty="0" smtClean="0"/>
            <a:t>Luna</a:t>
          </a:r>
          <a:endParaRPr lang="ko-KR" altLang="en-US" dirty="0"/>
        </a:p>
      </dgm:t>
    </dgm:pt>
    <dgm:pt modelId="{008C85F1-51C8-4547-8811-FD26D2A0C2AA}" type="parTrans" cxnId="{48E7DB25-8625-2049-9F4D-FA1AD2B58039}">
      <dgm:prSet/>
      <dgm:spPr/>
      <dgm:t>
        <a:bodyPr/>
        <a:lstStyle/>
        <a:p>
          <a:pPr latinLnBrk="1"/>
          <a:endParaRPr lang="ko-KR" altLang="en-US"/>
        </a:p>
      </dgm:t>
    </dgm:pt>
    <dgm:pt modelId="{72F9C284-C3F3-3046-AC7D-8F75DD79FC7E}" type="sibTrans" cxnId="{48E7DB25-8625-2049-9F4D-FA1AD2B58039}">
      <dgm:prSet/>
      <dgm:spPr/>
      <dgm:t>
        <a:bodyPr/>
        <a:lstStyle/>
        <a:p>
          <a:pPr latinLnBrk="1"/>
          <a:endParaRPr lang="ko-KR" altLang="en-US"/>
        </a:p>
      </dgm:t>
    </dgm:pt>
    <dgm:pt modelId="{D3D20B68-A137-D146-855F-31A98A217A43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6A91C74E-758C-F543-AE6B-4C98D508475B}" type="parTrans" cxnId="{F866A53A-FB58-E241-8F3E-6E4E251C098A}">
      <dgm:prSet/>
      <dgm:spPr/>
      <dgm:t>
        <a:bodyPr/>
        <a:lstStyle/>
        <a:p>
          <a:pPr latinLnBrk="1"/>
          <a:endParaRPr lang="ko-KR" altLang="en-US"/>
        </a:p>
      </dgm:t>
    </dgm:pt>
    <dgm:pt modelId="{0B069CC1-F907-E846-A4F4-F7A9D7489EDF}" type="sibTrans" cxnId="{F866A53A-FB58-E241-8F3E-6E4E251C098A}">
      <dgm:prSet/>
      <dgm:spPr/>
      <dgm:t>
        <a:bodyPr/>
        <a:lstStyle/>
        <a:p>
          <a:pPr latinLnBrk="1"/>
          <a:endParaRPr lang="ko-KR" altLang="en-US"/>
        </a:p>
      </dgm:t>
    </dgm:pt>
    <dgm:pt modelId="{8A8CCF2B-645F-1A41-A1CA-BCDBCF1628E7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CCLibrary</a:t>
          </a:r>
          <a:endParaRPr lang="ko-KR" altLang="en-US" dirty="0"/>
        </a:p>
      </dgm:t>
    </dgm:pt>
    <dgm:pt modelId="{1FAFB736-30E3-2846-9DFC-6B18F9656408}" type="parTrans" cxnId="{E3635A6E-A502-8F40-8690-FA134D1A261F}">
      <dgm:prSet/>
      <dgm:spPr/>
      <dgm:t>
        <a:bodyPr/>
        <a:lstStyle/>
        <a:p>
          <a:pPr latinLnBrk="1"/>
          <a:endParaRPr lang="ko-KR" altLang="en-US"/>
        </a:p>
      </dgm:t>
    </dgm:pt>
    <dgm:pt modelId="{9B008E8F-D12D-DD44-9BBC-562C632FD6F5}" type="sibTrans" cxnId="{E3635A6E-A502-8F40-8690-FA134D1A261F}">
      <dgm:prSet/>
      <dgm:spPr/>
      <dgm:t>
        <a:bodyPr/>
        <a:lstStyle/>
        <a:p>
          <a:pPr latinLnBrk="1"/>
          <a:endParaRPr lang="ko-KR" altLang="en-US"/>
        </a:p>
      </dgm:t>
    </dgm:pt>
    <dgm:pt modelId="{96022304-24F7-DB4B-A194-5BBC3632D855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FossLibrary</a:t>
          </a:r>
          <a:endParaRPr lang="ko-KR" altLang="en-US" dirty="0"/>
        </a:p>
      </dgm:t>
    </dgm:pt>
    <dgm:pt modelId="{700D075D-D221-9A4A-ABED-850858022655}" type="parTrans" cxnId="{B8F2CE0B-B2B5-B04E-97B1-70D02DD7D841}">
      <dgm:prSet/>
      <dgm:spPr/>
      <dgm:t>
        <a:bodyPr/>
        <a:lstStyle/>
        <a:p>
          <a:pPr latinLnBrk="1"/>
          <a:endParaRPr lang="ko-KR" altLang="en-US"/>
        </a:p>
      </dgm:t>
    </dgm:pt>
    <dgm:pt modelId="{D0CD60B1-3E98-BE43-BE76-B1C450D587C2}" type="sibTrans" cxnId="{B8F2CE0B-B2B5-B04E-97B1-70D02DD7D841}">
      <dgm:prSet/>
      <dgm:spPr/>
      <dgm:t>
        <a:bodyPr/>
        <a:lstStyle/>
        <a:p>
          <a:pPr latinLnBrk="1"/>
          <a:endParaRPr lang="ko-KR" altLang="en-US"/>
        </a:p>
      </dgm:t>
    </dgm:pt>
    <dgm:pt modelId="{0496BF85-65A7-5F46-9185-CE09CFF18C24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ThirdPartyLibrary</a:t>
          </a:r>
          <a:endParaRPr lang="ko-KR" altLang="en-US" dirty="0"/>
        </a:p>
      </dgm:t>
    </dgm:pt>
    <dgm:pt modelId="{B578CEBF-2A1D-E243-99BD-01B1A2ED4F84}" type="parTrans" cxnId="{CB328BFD-B0D1-C946-86F4-22EC94E2F394}">
      <dgm:prSet/>
      <dgm:spPr/>
      <dgm:t>
        <a:bodyPr/>
        <a:lstStyle/>
        <a:p>
          <a:pPr latinLnBrk="1"/>
          <a:endParaRPr lang="ko-KR" altLang="en-US"/>
        </a:p>
      </dgm:t>
    </dgm:pt>
    <dgm:pt modelId="{85E652F1-E119-AD41-98C3-4337689681BB}" type="sibTrans" cxnId="{CB328BFD-B0D1-C946-86F4-22EC94E2F394}">
      <dgm:prSet/>
      <dgm:spPr/>
      <dgm:t>
        <a:bodyPr/>
        <a:lstStyle/>
        <a:p>
          <a:pPr latinLnBrk="1"/>
          <a:endParaRPr lang="ko-KR" altLang="en-US"/>
        </a:p>
      </dgm:t>
    </dgm:pt>
    <dgm:pt modelId="{5CD85686-EA97-3D4B-85D8-DEEC86992261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ProductLibrary</a:t>
          </a:r>
          <a:endParaRPr lang="ko-KR" altLang="en-US" dirty="0"/>
        </a:p>
      </dgm:t>
    </dgm:pt>
    <dgm:pt modelId="{78876C37-24D4-E04A-B177-434F5EFA746F}" type="parTrans" cxnId="{F0CD257D-7EDE-E844-AA32-7A2F9208B560}">
      <dgm:prSet/>
      <dgm:spPr/>
      <dgm:t>
        <a:bodyPr/>
        <a:lstStyle/>
        <a:p>
          <a:pPr latinLnBrk="1"/>
          <a:endParaRPr lang="ko-KR" altLang="en-US"/>
        </a:p>
      </dgm:t>
    </dgm:pt>
    <dgm:pt modelId="{F37AB822-FA67-464C-88D6-F16DBD72843C}" type="sibTrans" cxnId="{F0CD257D-7EDE-E844-AA32-7A2F9208B560}">
      <dgm:prSet/>
      <dgm:spPr/>
      <dgm:t>
        <a:bodyPr/>
        <a:lstStyle/>
        <a:p>
          <a:pPr latinLnBrk="1"/>
          <a:endParaRPr lang="ko-KR" altLang="en-US"/>
        </a:p>
      </dgm:t>
    </dgm:pt>
    <dgm:pt modelId="{6D52DDD4-E224-3B44-A66D-71B1D33CFE2A}">
      <dgm:prSet phldrT="[텍스트]"/>
      <dgm:spPr/>
      <dgm:t>
        <a:bodyPr/>
        <a:lstStyle/>
        <a:p>
          <a:pPr latinLnBrk="1"/>
          <a:r>
            <a:rPr lang="en-US" altLang="ko-KR" dirty="0" smtClean="0"/>
            <a:t>Application</a:t>
          </a:r>
          <a:endParaRPr lang="ko-KR" altLang="en-US" dirty="0"/>
        </a:p>
      </dgm:t>
    </dgm:pt>
    <dgm:pt modelId="{6A5DEF3E-8AD8-F24E-95EA-CE10D190A954}" type="parTrans" cxnId="{702CC57C-D937-4344-B466-BE1CA87AA8BA}">
      <dgm:prSet/>
      <dgm:spPr/>
      <dgm:t>
        <a:bodyPr/>
        <a:lstStyle/>
        <a:p>
          <a:pPr latinLnBrk="1"/>
          <a:endParaRPr lang="ko-KR" altLang="en-US"/>
        </a:p>
      </dgm:t>
    </dgm:pt>
    <dgm:pt modelId="{1C68927B-2771-444A-8166-A19A54893E1F}" type="sibTrans" cxnId="{702CC57C-D937-4344-B466-BE1CA87AA8BA}">
      <dgm:prSet/>
      <dgm:spPr/>
      <dgm:t>
        <a:bodyPr/>
        <a:lstStyle/>
        <a:p>
          <a:pPr latinLnBrk="1"/>
          <a:endParaRPr lang="ko-KR" altLang="en-US"/>
        </a:p>
      </dgm:t>
    </dgm:pt>
    <dgm:pt modelId="{B1EC69A1-1379-F541-9068-D6599D51B643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CCCoreAPI</a:t>
          </a:r>
          <a:r>
            <a:rPr lang="en-US" altLang="ko-KR" dirty="0" smtClean="0"/>
            <a:t/>
          </a:r>
          <a:br>
            <a:rPr lang="en-US" altLang="ko-KR" dirty="0" smtClean="0"/>
          </a:br>
          <a:r>
            <a:rPr lang="en-US" altLang="ko-KR" dirty="0" smtClean="0"/>
            <a:t>(header</a:t>
          </a:r>
          <a:r>
            <a:rPr lang="en-US" altLang="ko-KR" baseline="0" dirty="0" smtClean="0"/>
            <a:t> files)</a:t>
          </a:r>
          <a:endParaRPr lang="ko-KR" altLang="en-US" dirty="0"/>
        </a:p>
      </dgm:t>
    </dgm:pt>
    <dgm:pt modelId="{1E68FC8E-A949-D849-AB59-8BBC7C895434}" type="parTrans" cxnId="{348BD10B-3123-C14F-B6BE-979FB7BAE707}">
      <dgm:prSet/>
      <dgm:spPr/>
      <dgm:t>
        <a:bodyPr/>
        <a:lstStyle/>
        <a:p>
          <a:pPr latinLnBrk="1"/>
          <a:endParaRPr lang="ko-KR" altLang="en-US"/>
        </a:p>
      </dgm:t>
    </dgm:pt>
    <dgm:pt modelId="{60461ABD-8408-0A43-AE7F-FBCA24BF9238}" type="sibTrans" cxnId="{348BD10B-3123-C14F-B6BE-979FB7BAE707}">
      <dgm:prSet/>
      <dgm:spPr/>
      <dgm:t>
        <a:bodyPr/>
        <a:lstStyle/>
        <a:p>
          <a:pPr latinLnBrk="1"/>
          <a:endParaRPr lang="ko-KR" altLang="en-US"/>
        </a:p>
      </dgm:t>
    </dgm:pt>
    <dgm:pt modelId="{D64C3C36-60B3-CF4E-902F-4730DC23E704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CCNetworkAPI</a:t>
          </a:r>
          <a:r>
            <a:rPr lang="en-US" altLang="ko-KR" dirty="0" smtClean="0"/>
            <a:t/>
          </a:r>
          <a:br>
            <a:rPr lang="en-US" altLang="ko-KR" dirty="0" smtClean="0"/>
          </a:br>
          <a:r>
            <a:rPr lang="en-US" altLang="ko-KR" dirty="0" smtClean="0"/>
            <a:t>(header</a:t>
          </a:r>
          <a:r>
            <a:rPr lang="en-US" altLang="ko-KR" baseline="0" dirty="0" smtClean="0"/>
            <a:t> files)</a:t>
          </a:r>
          <a:endParaRPr lang="ko-KR" altLang="en-US" dirty="0"/>
        </a:p>
      </dgm:t>
    </dgm:pt>
    <dgm:pt modelId="{374F38A6-0862-9943-AB32-547B92BD95EE}" type="parTrans" cxnId="{469E20E4-3119-0749-BE54-2B68F9ECB686}">
      <dgm:prSet/>
      <dgm:spPr/>
      <dgm:t>
        <a:bodyPr/>
        <a:lstStyle/>
        <a:p>
          <a:pPr latinLnBrk="1"/>
          <a:endParaRPr lang="ko-KR" altLang="en-US"/>
        </a:p>
      </dgm:t>
    </dgm:pt>
    <dgm:pt modelId="{0BA9C26B-825A-EE43-8D3A-2C9814CA4CB0}" type="sibTrans" cxnId="{469E20E4-3119-0749-BE54-2B68F9ECB686}">
      <dgm:prSet/>
      <dgm:spPr/>
      <dgm:t>
        <a:bodyPr/>
        <a:lstStyle/>
        <a:p>
          <a:pPr latinLnBrk="1"/>
          <a:endParaRPr lang="ko-KR" altLang="en-US"/>
        </a:p>
      </dgm:t>
    </dgm:pt>
    <dgm:pt modelId="{3300D009-2EEA-DB46-886D-CFDCF7628F2F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CCRESTWebAPI</a:t>
          </a:r>
          <a:r>
            <a:rPr lang="en-US" altLang="ko-KR" dirty="0" smtClean="0"/>
            <a:t/>
          </a:r>
          <a:br>
            <a:rPr lang="en-US" altLang="ko-KR" dirty="0" smtClean="0"/>
          </a:br>
          <a:r>
            <a:rPr lang="en-US" altLang="ko-KR" dirty="0" smtClean="0"/>
            <a:t>(header</a:t>
          </a:r>
          <a:r>
            <a:rPr lang="en-US" altLang="ko-KR" baseline="0" dirty="0" smtClean="0"/>
            <a:t> files)</a:t>
          </a:r>
          <a:endParaRPr lang="ko-KR" altLang="en-US" dirty="0"/>
        </a:p>
      </dgm:t>
    </dgm:pt>
    <dgm:pt modelId="{B900291D-A02D-B647-A6A5-FC46CF95A1B1}" type="parTrans" cxnId="{AD36E1AF-C4F9-BF47-86A5-D6A962844FAA}">
      <dgm:prSet/>
      <dgm:spPr/>
      <dgm:t>
        <a:bodyPr/>
        <a:lstStyle/>
        <a:p>
          <a:pPr latinLnBrk="1"/>
          <a:endParaRPr lang="ko-KR" altLang="en-US"/>
        </a:p>
      </dgm:t>
    </dgm:pt>
    <dgm:pt modelId="{20AFEAC6-D016-084D-89CA-6EF521A361DF}" type="sibTrans" cxnId="{AD36E1AF-C4F9-BF47-86A5-D6A962844FAA}">
      <dgm:prSet/>
      <dgm:spPr/>
      <dgm:t>
        <a:bodyPr/>
        <a:lstStyle/>
        <a:p>
          <a:pPr latinLnBrk="1"/>
          <a:endParaRPr lang="ko-KR" altLang="en-US"/>
        </a:p>
      </dgm:t>
    </dgm:pt>
    <dgm:pt modelId="{07997672-4909-D04C-8366-08E08DC3DDA0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CCWebServerAPI</a:t>
          </a:r>
          <a:r>
            <a:rPr lang="en-US" altLang="ko-KR" dirty="0" smtClean="0"/>
            <a:t/>
          </a:r>
          <a:br>
            <a:rPr lang="en-US" altLang="ko-KR" dirty="0" smtClean="0"/>
          </a:br>
          <a:r>
            <a:rPr lang="en-US" altLang="ko-KR" dirty="0" smtClean="0"/>
            <a:t>(header</a:t>
          </a:r>
          <a:r>
            <a:rPr lang="en-US" altLang="ko-KR" baseline="0" dirty="0" smtClean="0"/>
            <a:t> files)</a:t>
          </a:r>
          <a:endParaRPr lang="ko-KR" altLang="en-US" dirty="0"/>
        </a:p>
      </dgm:t>
    </dgm:pt>
    <dgm:pt modelId="{2A0C1E2A-82C5-C34E-B805-08F98320CAF9}" type="parTrans" cxnId="{AB622D8F-1DB7-5946-B51C-CFDF0557715B}">
      <dgm:prSet/>
      <dgm:spPr/>
      <dgm:t>
        <a:bodyPr/>
        <a:lstStyle/>
        <a:p>
          <a:pPr latinLnBrk="1"/>
          <a:endParaRPr lang="ko-KR" altLang="en-US"/>
        </a:p>
      </dgm:t>
    </dgm:pt>
    <dgm:pt modelId="{D271B330-3CCA-0640-9E9C-50B74EF51F60}" type="sibTrans" cxnId="{AB622D8F-1DB7-5946-B51C-CFDF0557715B}">
      <dgm:prSet/>
      <dgm:spPr/>
      <dgm:t>
        <a:bodyPr/>
        <a:lstStyle/>
        <a:p>
          <a:pPr latinLnBrk="1"/>
          <a:endParaRPr lang="ko-KR" altLang="en-US"/>
        </a:p>
      </dgm:t>
    </dgm:pt>
    <dgm:pt modelId="{E8A19671-6308-9940-BD96-850F83D5614C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CCMongooseServerAPI</a:t>
          </a:r>
          <a:r>
            <a:rPr lang="en-US" altLang="ko-KR" dirty="0" smtClean="0"/>
            <a:t/>
          </a:r>
          <a:br>
            <a:rPr lang="en-US" altLang="ko-KR" dirty="0" smtClean="0"/>
          </a:br>
          <a:r>
            <a:rPr lang="en-US" altLang="ko-KR" dirty="0" smtClean="0"/>
            <a:t>(header</a:t>
          </a:r>
          <a:r>
            <a:rPr lang="en-US" altLang="ko-KR" baseline="0" dirty="0" smtClean="0"/>
            <a:t> files)</a:t>
          </a:r>
          <a:endParaRPr lang="ko-KR" altLang="en-US" dirty="0"/>
        </a:p>
      </dgm:t>
    </dgm:pt>
    <dgm:pt modelId="{D9BD5F6A-9956-E843-AB8D-D52B0253439A}" type="parTrans" cxnId="{325D70EF-9AD7-8946-A6B0-78303EAAE910}">
      <dgm:prSet/>
      <dgm:spPr/>
      <dgm:t>
        <a:bodyPr/>
        <a:lstStyle/>
        <a:p>
          <a:pPr latinLnBrk="1"/>
          <a:endParaRPr lang="ko-KR" altLang="en-US"/>
        </a:p>
      </dgm:t>
    </dgm:pt>
    <dgm:pt modelId="{06A3D319-F64C-9A40-90D2-30A818943C25}" type="sibTrans" cxnId="{325D70EF-9AD7-8946-A6B0-78303EAAE910}">
      <dgm:prSet/>
      <dgm:spPr/>
      <dgm:t>
        <a:bodyPr/>
        <a:lstStyle/>
        <a:p>
          <a:pPr latinLnBrk="1"/>
          <a:endParaRPr lang="ko-KR" altLang="en-US"/>
        </a:p>
      </dgm:t>
    </dgm:pt>
    <dgm:pt modelId="{8B21A86D-D35B-9549-91A0-1A6BB993296D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BFA23CE9-DE42-D346-87EF-1CE5327E7332}" type="parTrans" cxnId="{7612DEBC-BC1E-9D4D-9340-1467CF0F2F4D}">
      <dgm:prSet/>
      <dgm:spPr/>
      <dgm:t>
        <a:bodyPr/>
        <a:lstStyle/>
        <a:p>
          <a:pPr latinLnBrk="1"/>
          <a:endParaRPr lang="ko-KR" altLang="en-US"/>
        </a:p>
      </dgm:t>
    </dgm:pt>
    <dgm:pt modelId="{CC22537D-3498-CC4A-A9B8-D3CE6F318C1C}" type="sibTrans" cxnId="{7612DEBC-BC1E-9D4D-9340-1467CF0F2F4D}">
      <dgm:prSet/>
      <dgm:spPr/>
      <dgm:t>
        <a:bodyPr/>
        <a:lstStyle/>
        <a:p>
          <a:pPr latinLnBrk="1"/>
          <a:endParaRPr lang="ko-KR" altLang="en-US"/>
        </a:p>
      </dgm:t>
    </dgm:pt>
    <dgm:pt modelId="{E57C1198-891E-1541-95A0-4DE6B74D8DD8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56FBD99D-63AD-284C-B691-D5691B55E2A1}" type="parTrans" cxnId="{AD6DF11A-C1FB-BD4C-8CAB-76E2128A84DD}">
      <dgm:prSet/>
      <dgm:spPr/>
      <dgm:t>
        <a:bodyPr/>
        <a:lstStyle/>
        <a:p>
          <a:pPr latinLnBrk="1"/>
          <a:endParaRPr lang="ko-KR" altLang="en-US"/>
        </a:p>
      </dgm:t>
    </dgm:pt>
    <dgm:pt modelId="{4B30DA68-776C-AE40-A067-FC0F7C75702C}" type="sibTrans" cxnId="{AD6DF11A-C1FB-BD4C-8CAB-76E2128A84DD}">
      <dgm:prSet/>
      <dgm:spPr/>
      <dgm:t>
        <a:bodyPr/>
        <a:lstStyle/>
        <a:p>
          <a:pPr latinLnBrk="1"/>
          <a:endParaRPr lang="ko-KR" altLang="en-US"/>
        </a:p>
      </dgm:t>
    </dgm:pt>
    <dgm:pt modelId="{83781E2E-03BF-9E4D-BD79-60938DEDDF1C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54651ED2-D3D0-3843-A627-41156F11D0BB}" type="parTrans" cxnId="{17C62371-E8AA-5440-8AE5-2FAC9558F188}">
      <dgm:prSet/>
      <dgm:spPr/>
      <dgm:t>
        <a:bodyPr/>
        <a:lstStyle/>
        <a:p>
          <a:pPr latinLnBrk="1"/>
          <a:endParaRPr lang="ko-KR" altLang="en-US"/>
        </a:p>
      </dgm:t>
    </dgm:pt>
    <dgm:pt modelId="{99F6521F-AEF2-BB4A-A2E8-B6FD3151ED20}" type="sibTrans" cxnId="{17C62371-E8AA-5440-8AE5-2FAC9558F188}">
      <dgm:prSet/>
      <dgm:spPr/>
      <dgm:t>
        <a:bodyPr/>
        <a:lstStyle/>
        <a:p>
          <a:pPr latinLnBrk="1"/>
          <a:endParaRPr lang="ko-KR" altLang="en-US"/>
        </a:p>
      </dgm:t>
    </dgm:pt>
    <dgm:pt modelId="{C8BE61CD-6B38-B24B-B00D-1D3D4A00032E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57F0B16C-5302-0147-8800-477F339E42F3}" type="parTrans" cxnId="{03AF0DA7-92C7-AB43-840A-FA1F56903359}">
      <dgm:prSet/>
      <dgm:spPr/>
      <dgm:t>
        <a:bodyPr/>
        <a:lstStyle/>
        <a:p>
          <a:pPr latinLnBrk="1"/>
          <a:endParaRPr lang="ko-KR" altLang="en-US"/>
        </a:p>
      </dgm:t>
    </dgm:pt>
    <dgm:pt modelId="{7711A880-5E38-9E4F-AAC8-972F24D1570F}" type="sibTrans" cxnId="{03AF0DA7-92C7-AB43-840A-FA1F56903359}">
      <dgm:prSet/>
      <dgm:spPr/>
      <dgm:t>
        <a:bodyPr/>
        <a:lstStyle/>
        <a:p>
          <a:pPr latinLnBrk="1"/>
          <a:endParaRPr lang="ko-KR" altLang="en-US"/>
        </a:p>
      </dgm:t>
    </dgm:pt>
    <dgm:pt modelId="{CDF82E1D-58F1-DA4C-9EAF-03BF1AEA6346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A4593E02-92EA-7446-B044-F968A70A195E}" type="parTrans" cxnId="{6C0E2299-5E49-0E45-9102-067F78B0060D}">
      <dgm:prSet/>
      <dgm:spPr/>
      <dgm:t>
        <a:bodyPr/>
        <a:lstStyle/>
        <a:p>
          <a:pPr latinLnBrk="1"/>
          <a:endParaRPr lang="ko-KR" altLang="en-US"/>
        </a:p>
      </dgm:t>
    </dgm:pt>
    <dgm:pt modelId="{13B01D72-DCE1-3D4D-9345-37B3D36AFBD6}" type="sibTrans" cxnId="{6C0E2299-5E49-0E45-9102-067F78B0060D}">
      <dgm:prSet/>
      <dgm:spPr/>
      <dgm:t>
        <a:bodyPr/>
        <a:lstStyle/>
        <a:p>
          <a:pPr latinLnBrk="1"/>
          <a:endParaRPr lang="ko-KR" altLang="en-US"/>
        </a:p>
      </dgm:t>
    </dgm:pt>
    <dgm:pt modelId="{3D394AF0-B21F-AC4B-8B90-50EBDCE21826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764807A7-D7BA-964E-B537-D9AD5EFB7C23}" type="parTrans" cxnId="{7006F70A-E756-6143-B5F5-D66DD0843A00}">
      <dgm:prSet/>
      <dgm:spPr/>
      <dgm:t>
        <a:bodyPr/>
        <a:lstStyle/>
        <a:p>
          <a:pPr latinLnBrk="1"/>
          <a:endParaRPr lang="ko-KR" altLang="en-US"/>
        </a:p>
      </dgm:t>
    </dgm:pt>
    <dgm:pt modelId="{5532C5BE-CFE4-754F-835F-B89ACF911FA8}" type="sibTrans" cxnId="{7006F70A-E756-6143-B5F5-D66DD0843A00}">
      <dgm:prSet/>
      <dgm:spPr/>
      <dgm:t>
        <a:bodyPr/>
        <a:lstStyle/>
        <a:p>
          <a:pPr latinLnBrk="1"/>
          <a:endParaRPr lang="ko-KR" altLang="en-US"/>
        </a:p>
      </dgm:t>
    </dgm:pt>
    <dgm:pt modelId="{594D0C7F-766E-B24A-8218-90228C76A411}">
      <dgm:prSet phldrT="[텍스트]"/>
      <dgm:spPr/>
      <dgm:t>
        <a:bodyPr/>
        <a:lstStyle/>
        <a:p>
          <a:pPr latinLnBrk="1"/>
          <a:r>
            <a:rPr lang="en-US" altLang="ko-KR" dirty="0" smtClean="0"/>
            <a:t>mongoose5.6</a:t>
          </a:r>
          <a:endParaRPr lang="ko-KR" altLang="en-US" dirty="0"/>
        </a:p>
      </dgm:t>
    </dgm:pt>
    <dgm:pt modelId="{8D956FB3-681C-FD4A-AF42-C76490A9F2D8}" type="parTrans" cxnId="{F8223E17-6F6B-E14A-8AEF-0F2E95206F4A}">
      <dgm:prSet/>
      <dgm:spPr/>
      <dgm:t>
        <a:bodyPr/>
        <a:lstStyle/>
        <a:p>
          <a:pPr latinLnBrk="1"/>
          <a:endParaRPr lang="ko-KR" altLang="en-US"/>
        </a:p>
      </dgm:t>
    </dgm:pt>
    <dgm:pt modelId="{CB361FD2-1799-1E44-89BB-D2598EF8AB83}" type="sibTrans" cxnId="{F8223E17-6F6B-E14A-8AEF-0F2E95206F4A}">
      <dgm:prSet/>
      <dgm:spPr/>
      <dgm:t>
        <a:bodyPr/>
        <a:lstStyle/>
        <a:p>
          <a:pPr latinLnBrk="1"/>
          <a:endParaRPr lang="ko-KR" altLang="en-US"/>
        </a:p>
      </dgm:t>
    </dgm:pt>
    <dgm:pt modelId="{9BFEE613-3448-CC40-A7D9-DF9C7EC72CAF}" type="pres">
      <dgm:prSet presAssocID="{4D158B1E-85DE-6A45-AE0A-073BAEA691F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89ED211-B570-0A41-A922-4DDF4C471244}" type="pres">
      <dgm:prSet presAssocID="{2A88F444-BC55-DE40-BEE6-FF7321ED194A}" presName="hierRoot1" presStyleCnt="0">
        <dgm:presLayoutVars>
          <dgm:hierBranch val="init"/>
        </dgm:presLayoutVars>
      </dgm:prSet>
      <dgm:spPr/>
    </dgm:pt>
    <dgm:pt modelId="{A4144F77-C369-9A4B-916A-CA5A8D3E636C}" type="pres">
      <dgm:prSet presAssocID="{2A88F444-BC55-DE40-BEE6-FF7321ED194A}" presName="rootComposite1" presStyleCnt="0"/>
      <dgm:spPr/>
    </dgm:pt>
    <dgm:pt modelId="{8B32A431-C92D-A243-9110-A08DE9030E37}" type="pres">
      <dgm:prSet presAssocID="{2A88F444-BC55-DE40-BEE6-FF7321ED194A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18323A7-B7F8-5045-A1A2-611785CCA8D9}" type="pres">
      <dgm:prSet presAssocID="{2A88F444-BC55-DE40-BEE6-FF7321ED194A}" presName="rootConnector1" presStyleLbl="node1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B7B4D23D-A26A-2D4B-A908-609F59F82AF3}" type="pres">
      <dgm:prSet presAssocID="{2A88F444-BC55-DE40-BEE6-FF7321ED194A}" presName="hierChild2" presStyleCnt="0"/>
      <dgm:spPr/>
    </dgm:pt>
    <dgm:pt modelId="{F84E1549-8DB8-CE48-A191-895C697EAA89}" type="pres">
      <dgm:prSet presAssocID="{6A91C74E-758C-F543-AE6B-4C98D508475B}" presName="Name64" presStyleLbl="parChTrans1D2" presStyleIdx="0" presStyleCnt="6"/>
      <dgm:spPr/>
      <dgm:t>
        <a:bodyPr/>
        <a:lstStyle/>
        <a:p>
          <a:pPr latinLnBrk="1"/>
          <a:endParaRPr lang="ko-KR" altLang="en-US"/>
        </a:p>
      </dgm:t>
    </dgm:pt>
    <dgm:pt modelId="{4DB8BB1F-B105-AE49-8590-E0A7CF4D72FB}" type="pres">
      <dgm:prSet presAssocID="{D3D20B68-A137-D146-855F-31A98A217A43}" presName="hierRoot2" presStyleCnt="0">
        <dgm:presLayoutVars>
          <dgm:hierBranch val="init"/>
        </dgm:presLayoutVars>
      </dgm:prSet>
      <dgm:spPr/>
    </dgm:pt>
    <dgm:pt modelId="{0177B10F-62D0-0947-9562-41ADE4A611FD}" type="pres">
      <dgm:prSet presAssocID="{D3D20B68-A137-D146-855F-31A98A217A43}" presName="rootComposite" presStyleCnt="0"/>
      <dgm:spPr/>
    </dgm:pt>
    <dgm:pt modelId="{EAE326AF-0A63-8E44-AC46-6F577D0E6341}" type="pres">
      <dgm:prSet presAssocID="{D3D20B68-A137-D146-855F-31A98A217A43}" presName="rootText" presStyleLbl="node2" presStyleIdx="0" presStyleCnt="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E32576E-6C5B-904B-B0E0-8304D86EF120}" type="pres">
      <dgm:prSet presAssocID="{D3D20B68-A137-D146-855F-31A98A217A43}" presName="rootConnector" presStyleLbl="node2" presStyleIdx="0" presStyleCnt="6"/>
      <dgm:spPr/>
      <dgm:t>
        <a:bodyPr/>
        <a:lstStyle/>
        <a:p>
          <a:pPr latinLnBrk="1"/>
          <a:endParaRPr lang="ko-KR" altLang="en-US"/>
        </a:p>
      </dgm:t>
    </dgm:pt>
    <dgm:pt modelId="{E49C5998-B655-BF45-BA38-7B878844F62B}" type="pres">
      <dgm:prSet presAssocID="{D3D20B68-A137-D146-855F-31A98A217A43}" presName="hierChild4" presStyleCnt="0"/>
      <dgm:spPr/>
    </dgm:pt>
    <dgm:pt modelId="{4F5EC9A7-7BD9-3E4E-9A88-7863219D9D4B}" type="pres">
      <dgm:prSet presAssocID="{D3D20B68-A137-D146-855F-31A98A217A43}" presName="hierChild5" presStyleCnt="0"/>
      <dgm:spPr/>
    </dgm:pt>
    <dgm:pt modelId="{472383F1-B55C-C048-B857-CF9379AC9B9C}" type="pres">
      <dgm:prSet presAssocID="{6A5DEF3E-8AD8-F24E-95EA-CE10D190A954}" presName="Name64" presStyleLbl="parChTrans1D2" presStyleIdx="1" presStyleCnt="6"/>
      <dgm:spPr/>
      <dgm:t>
        <a:bodyPr/>
        <a:lstStyle/>
        <a:p>
          <a:pPr latinLnBrk="1"/>
          <a:endParaRPr lang="ko-KR" altLang="en-US"/>
        </a:p>
      </dgm:t>
    </dgm:pt>
    <dgm:pt modelId="{F7962775-E232-3143-870C-D0C6052D6F0B}" type="pres">
      <dgm:prSet presAssocID="{6D52DDD4-E224-3B44-A66D-71B1D33CFE2A}" presName="hierRoot2" presStyleCnt="0">
        <dgm:presLayoutVars>
          <dgm:hierBranch val="init"/>
        </dgm:presLayoutVars>
      </dgm:prSet>
      <dgm:spPr/>
    </dgm:pt>
    <dgm:pt modelId="{83457F14-D1E4-3D43-81ED-23CCBCB71C65}" type="pres">
      <dgm:prSet presAssocID="{6D52DDD4-E224-3B44-A66D-71B1D33CFE2A}" presName="rootComposite" presStyleCnt="0"/>
      <dgm:spPr/>
    </dgm:pt>
    <dgm:pt modelId="{24B12F73-4E2A-EB48-BD5A-385977870059}" type="pres">
      <dgm:prSet presAssocID="{6D52DDD4-E224-3B44-A66D-71B1D33CFE2A}" presName="rootText" presStyleLbl="node2" presStyleIdx="1" presStyleCnt="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5C67703-671C-5746-ACF3-250A1DDA6D0A}" type="pres">
      <dgm:prSet presAssocID="{6D52DDD4-E224-3B44-A66D-71B1D33CFE2A}" presName="rootConnector" presStyleLbl="node2" presStyleIdx="1" presStyleCnt="6"/>
      <dgm:spPr/>
      <dgm:t>
        <a:bodyPr/>
        <a:lstStyle/>
        <a:p>
          <a:pPr latinLnBrk="1"/>
          <a:endParaRPr lang="ko-KR" altLang="en-US"/>
        </a:p>
      </dgm:t>
    </dgm:pt>
    <dgm:pt modelId="{F499B130-C695-274B-A529-23B68D6FB4E6}" type="pres">
      <dgm:prSet presAssocID="{6D52DDD4-E224-3B44-A66D-71B1D33CFE2A}" presName="hierChild4" presStyleCnt="0"/>
      <dgm:spPr/>
    </dgm:pt>
    <dgm:pt modelId="{91C7AF6D-F328-D34C-AE46-287A54E4D905}" type="pres">
      <dgm:prSet presAssocID="{6D52DDD4-E224-3B44-A66D-71B1D33CFE2A}" presName="hierChild5" presStyleCnt="0"/>
      <dgm:spPr/>
    </dgm:pt>
    <dgm:pt modelId="{1E2A25A3-2AE7-1448-A902-2ADC08C1D536}" type="pres">
      <dgm:prSet presAssocID="{1FAFB736-30E3-2846-9DFC-6B18F9656408}" presName="Name64" presStyleLbl="parChTrans1D2" presStyleIdx="2" presStyleCnt="6"/>
      <dgm:spPr/>
      <dgm:t>
        <a:bodyPr/>
        <a:lstStyle/>
        <a:p>
          <a:pPr latinLnBrk="1"/>
          <a:endParaRPr lang="ko-KR" altLang="en-US"/>
        </a:p>
      </dgm:t>
    </dgm:pt>
    <dgm:pt modelId="{75B70334-02CA-3F4E-99C6-3C4659DA8FB2}" type="pres">
      <dgm:prSet presAssocID="{8A8CCF2B-645F-1A41-A1CA-BCDBCF1628E7}" presName="hierRoot2" presStyleCnt="0">
        <dgm:presLayoutVars>
          <dgm:hierBranch val="init"/>
        </dgm:presLayoutVars>
      </dgm:prSet>
      <dgm:spPr/>
    </dgm:pt>
    <dgm:pt modelId="{EC3D4FEF-AE7E-244E-B616-752DD361C7E9}" type="pres">
      <dgm:prSet presAssocID="{8A8CCF2B-645F-1A41-A1CA-BCDBCF1628E7}" presName="rootComposite" presStyleCnt="0"/>
      <dgm:spPr/>
    </dgm:pt>
    <dgm:pt modelId="{F63E6898-D5C3-8A4D-B9BF-E9171B7D87F1}" type="pres">
      <dgm:prSet presAssocID="{8A8CCF2B-645F-1A41-A1CA-BCDBCF1628E7}" presName="rootText" presStyleLbl="node2" presStyleIdx="2" presStyleCnt="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B80B890-E7DB-BB47-BCA2-DCAB5CC172FB}" type="pres">
      <dgm:prSet presAssocID="{8A8CCF2B-645F-1A41-A1CA-BCDBCF1628E7}" presName="rootConnector" presStyleLbl="node2" presStyleIdx="2" presStyleCnt="6"/>
      <dgm:spPr/>
      <dgm:t>
        <a:bodyPr/>
        <a:lstStyle/>
        <a:p>
          <a:pPr latinLnBrk="1"/>
          <a:endParaRPr lang="ko-KR" altLang="en-US"/>
        </a:p>
      </dgm:t>
    </dgm:pt>
    <dgm:pt modelId="{BB73EFF0-B270-284C-A5EE-F0ACA0A73A16}" type="pres">
      <dgm:prSet presAssocID="{8A8CCF2B-645F-1A41-A1CA-BCDBCF1628E7}" presName="hierChild4" presStyleCnt="0"/>
      <dgm:spPr/>
    </dgm:pt>
    <dgm:pt modelId="{A4797E6D-A8C4-CD40-9E7A-3554CE3AE2A5}" type="pres">
      <dgm:prSet presAssocID="{1E68FC8E-A949-D849-AB59-8BBC7C895434}" presName="Name64" presStyleLbl="parChTrans1D3" presStyleIdx="0" presStyleCnt="5"/>
      <dgm:spPr/>
      <dgm:t>
        <a:bodyPr/>
        <a:lstStyle/>
        <a:p>
          <a:pPr latinLnBrk="1"/>
          <a:endParaRPr lang="ko-KR" altLang="en-US"/>
        </a:p>
      </dgm:t>
    </dgm:pt>
    <dgm:pt modelId="{3A48F469-905F-C345-878C-31FC9BAB882C}" type="pres">
      <dgm:prSet presAssocID="{B1EC69A1-1379-F541-9068-D6599D51B643}" presName="hierRoot2" presStyleCnt="0">
        <dgm:presLayoutVars>
          <dgm:hierBranch val="init"/>
        </dgm:presLayoutVars>
      </dgm:prSet>
      <dgm:spPr/>
    </dgm:pt>
    <dgm:pt modelId="{25BCE94A-87F9-6542-8891-0C2516D322E2}" type="pres">
      <dgm:prSet presAssocID="{B1EC69A1-1379-F541-9068-D6599D51B643}" presName="rootComposite" presStyleCnt="0"/>
      <dgm:spPr/>
    </dgm:pt>
    <dgm:pt modelId="{7827F014-41FC-254A-A7BA-59357D8E9D91}" type="pres">
      <dgm:prSet presAssocID="{B1EC69A1-1379-F541-9068-D6599D51B643}" presName="rootText" presStyleLbl="node3" presStyleIdx="0" presStyleCnt="5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CD5183-0AE0-C444-A14B-475D6201270A}" type="pres">
      <dgm:prSet presAssocID="{B1EC69A1-1379-F541-9068-D6599D51B643}" presName="rootConnector" presStyleLbl="node3" presStyleIdx="0" presStyleCnt="5"/>
      <dgm:spPr/>
      <dgm:t>
        <a:bodyPr/>
        <a:lstStyle/>
        <a:p>
          <a:pPr latinLnBrk="1"/>
          <a:endParaRPr lang="ko-KR" altLang="en-US"/>
        </a:p>
      </dgm:t>
    </dgm:pt>
    <dgm:pt modelId="{7CA3AAA4-8682-6A44-80EB-8B834AE8F011}" type="pres">
      <dgm:prSet presAssocID="{B1EC69A1-1379-F541-9068-D6599D51B643}" presName="hierChild4" presStyleCnt="0"/>
      <dgm:spPr/>
    </dgm:pt>
    <dgm:pt modelId="{131660A3-EB93-C64C-AE43-9F161C36646E}" type="pres">
      <dgm:prSet presAssocID="{BFA23CE9-DE42-D346-87EF-1CE5327E7332}" presName="Name64" presStyleLbl="parChTrans1D4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DF01FD20-96E5-AC4B-8EEC-3F316430C9CE}" type="pres">
      <dgm:prSet presAssocID="{8B21A86D-D35B-9549-91A0-1A6BB993296D}" presName="hierRoot2" presStyleCnt="0">
        <dgm:presLayoutVars>
          <dgm:hierBranch val="init"/>
        </dgm:presLayoutVars>
      </dgm:prSet>
      <dgm:spPr/>
    </dgm:pt>
    <dgm:pt modelId="{FDA27B03-B8D4-8B4D-B8AD-4794FD7075BE}" type="pres">
      <dgm:prSet presAssocID="{8B21A86D-D35B-9549-91A0-1A6BB993296D}" presName="rootComposite" presStyleCnt="0"/>
      <dgm:spPr/>
    </dgm:pt>
    <dgm:pt modelId="{1D04CA66-497C-2946-B3CE-A840620FDA88}" type="pres">
      <dgm:prSet presAssocID="{8B21A86D-D35B-9549-91A0-1A6BB993296D}" presName="rootText" presStyleLbl="node4" presStyleIdx="0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F80B8A4-EFE8-4143-A482-394ED5A1192D}" type="pres">
      <dgm:prSet presAssocID="{8B21A86D-D35B-9549-91A0-1A6BB993296D}" presName="rootConnector" presStyleLbl="node4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3CCB0380-2451-3B4E-BA5B-86D749DA029B}" type="pres">
      <dgm:prSet presAssocID="{8B21A86D-D35B-9549-91A0-1A6BB993296D}" presName="hierChild4" presStyleCnt="0"/>
      <dgm:spPr/>
    </dgm:pt>
    <dgm:pt modelId="{467CFC42-2DF1-AE4A-8141-E78663FEA524}" type="pres">
      <dgm:prSet presAssocID="{8B21A86D-D35B-9549-91A0-1A6BB993296D}" presName="hierChild5" presStyleCnt="0"/>
      <dgm:spPr/>
    </dgm:pt>
    <dgm:pt modelId="{83356CB3-E229-2F49-8288-4B87955274D4}" type="pres">
      <dgm:prSet presAssocID="{56FBD99D-63AD-284C-B691-D5691B55E2A1}" presName="Name64" presStyleLbl="parChTrans1D4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E5025E50-9979-3843-A766-C3BB25F0F103}" type="pres">
      <dgm:prSet presAssocID="{E57C1198-891E-1541-95A0-4DE6B74D8DD8}" presName="hierRoot2" presStyleCnt="0">
        <dgm:presLayoutVars>
          <dgm:hierBranch val="init"/>
        </dgm:presLayoutVars>
      </dgm:prSet>
      <dgm:spPr/>
    </dgm:pt>
    <dgm:pt modelId="{D6B4544E-7C5A-9843-8015-1F74609716C7}" type="pres">
      <dgm:prSet presAssocID="{E57C1198-891E-1541-95A0-4DE6B74D8DD8}" presName="rootComposite" presStyleCnt="0"/>
      <dgm:spPr/>
    </dgm:pt>
    <dgm:pt modelId="{615A7B6F-3C79-7C4A-80ED-4BB145CEED20}" type="pres">
      <dgm:prSet presAssocID="{E57C1198-891E-1541-95A0-4DE6B74D8DD8}" presName="rootText" presStyleLbl="node4" presStyleIdx="1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69F8FA5-A727-AF48-85FD-BD048279ECCB}" type="pres">
      <dgm:prSet presAssocID="{E57C1198-891E-1541-95A0-4DE6B74D8DD8}" presName="rootConnector" presStyleLbl="node4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1026B646-A2E3-CB41-8601-AA0232902826}" type="pres">
      <dgm:prSet presAssocID="{E57C1198-891E-1541-95A0-4DE6B74D8DD8}" presName="hierChild4" presStyleCnt="0"/>
      <dgm:spPr/>
    </dgm:pt>
    <dgm:pt modelId="{C0CFBA6D-E9B3-5D48-8066-7AA13EE96F7B}" type="pres">
      <dgm:prSet presAssocID="{E57C1198-891E-1541-95A0-4DE6B74D8DD8}" presName="hierChild5" presStyleCnt="0"/>
      <dgm:spPr/>
    </dgm:pt>
    <dgm:pt modelId="{A912D915-B0FC-4641-AF8A-EB85D33E4627}" type="pres">
      <dgm:prSet presAssocID="{B1EC69A1-1379-F541-9068-D6599D51B643}" presName="hierChild5" presStyleCnt="0"/>
      <dgm:spPr/>
    </dgm:pt>
    <dgm:pt modelId="{222B8EEA-9789-9F49-B60F-A51407B15FB3}" type="pres">
      <dgm:prSet presAssocID="{374F38A6-0862-9943-AB32-547B92BD95EE}" presName="Name64" presStyleLbl="parChTrans1D3" presStyleIdx="1" presStyleCnt="5"/>
      <dgm:spPr/>
      <dgm:t>
        <a:bodyPr/>
        <a:lstStyle/>
        <a:p>
          <a:pPr latinLnBrk="1"/>
          <a:endParaRPr lang="ko-KR" altLang="en-US"/>
        </a:p>
      </dgm:t>
    </dgm:pt>
    <dgm:pt modelId="{DBDACCB8-B991-EB4D-BD0F-7F44E84ED231}" type="pres">
      <dgm:prSet presAssocID="{D64C3C36-60B3-CF4E-902F-4730DC23E704}" presName="hierRoot2" presStyleCnt="0">
        <dgm:presLayoutVars>
          <dgm:hierBranch val="init"/>
        </dgm:presLayoutVars>
      </dgm:prSet>
      <dgm:spPr/>
    </dgm:pt>
    <dgm:pt modelId="{7850C50F-DB12-3E45-93E9-346580E5617A}" type="pres">
      <dgm:prSet presAssocID="{D64C3C36-60B3-CF4E-902F-4730DC23E704}" presName="rootComposite" presStyleCnt="0"/>
      <dgm:spPr/>
    </dgm:pt>
    <dgm:pt modelId="{BFAEB1B5-47AE-AD49-97AE-13190E73F74B}" type="pres">
      <dgm:prSet presAssocID="{D64C3C36-60B3-CF4E-902F-4730DC23E704}" presName="rootText" presStyleLbl="node3" presStyleIdx="1" presStyleCnt="5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BDB5AA0-A0DF-C94C-A90C-4FF7E0FFFBEE}" type="pres">
      <dgm:prSet presAssocID="{D64C3C36-60B3-CF4E-902F-4730DC23E704}" presName="rootConnector" presStyleLbl="node3" presStyleIdx="1" presStyleCnt="5"/>
      <dgm:spPr/>
      <dgm:t>
        <a:bodyPr/>
        <a:lstStyle/>
        <a:p>
          <a:pPr latinLnBrk="1"/>
          <a:endParaRPr lang="ko-KR" altLang="en-US"/>
        </a:p>
      </dgm:t>
    </dgm:pt>
    <dgm:pt modelId="{87F25873-453C-3A4E-B8BF-41CD69889764}" type="pres">
      <dgm:prSet presAssocID="{D64C3C36-60B3-CF4E-902F-4730DC23E704}" presName="hierChild4" presStyleCnt="0"/>
      <dgm:spPr/>
    </dgm:pt>
    <dgm:pt modelId="{3D985255-4671-1049-80B0-4F729B8E3389}" type="pres">
      <dgm:prSet presAssocID="{D64C3C36-60B3-CF4E-902F-4730DC23E704}" presName="hierChild5" presStyleCnt="0"/>
      <dgm:spPr/>
    </dgm:pt>
    <dgm:pt modelId="{F720D7EA-3997-6E4F-89A0-7E4D864D3C52}" type="pres">
      <dgm:prSet presAssocID="{B900291D-A02D-B647-A6A5-FC46CF95A1B1}" presName="Name64" presStyleLbl="parChTrans1D3" presStyleIdx="2" presStyleCnt="5"/>
      <dgm:spPr/>
      <dgm:t>
        <a:bodyPr/>
        <a:lstStyle/>
        <a:p>
          <a:pPr latinLnBrk="1"/>
          <a:endParaRPr lang="ko-KR" altLang="en-US"/>
        </a:p>
      </dgm:t>
    </dgm:pt>
    <dgm:pt modelId="{F36C5C31-797C-484D-AA2D-A113FCBE6AB8}" type="pres">
      <dgm:prSet presAssocID="{3300D009-2EEA-DB46-886D-CFDCF7628F2F}" presName="hierRoot2" presStyleCnt="0">
        <dgm:presLayoutVars>
          <dgm:hierBranch val="init"/>
        </dgm:presLayoutVars>
      </dgm:prSet>
      <dgm:spPr/>
    </dgm:pt>
    <dgm:pt modelId="{381F6BC9-FBB8-644A-96BA-51E15DDCF552}" type="pres">
      <dgm:prSet presAssocID="{3300D009-2EEA-DB46-886D-CFDCF7628F2F}" presName="rootComposite" presStyleCnt="0"/>
      <dgm:spPr/>
    </dgm:pt>
    <dgm:pt modelId="{100E5E6B-76B0-1D4D-99CA-3222E593F0A2}" type="pres">
      <dgm:prSet presAssocID="{3300D009-2EEA-DB46-886D-CFDCF7628F2F}" presName="rootText" presStyleLbl="node3" presStyleIdx="2" presStyleCnt="5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AC2F728-1757-E240-A862-34551D04E887}" type="pres">
      <dgm:prSet presAssocID="{3300D009-2EEA-DB46-886D-CFDCF7628F2F}" presName="rootConnector" presStyleLbl="node3" presStyleIdx="2" presStyleCnt="5"/>
      <dgm:spPr/>
      <dgm:t>
        <a:bodyPr/>
        <a:lstStyle/>
        <a:p>
          <a:pPr latinLnBrk="1"/>
          <a:endParaRPr lang="ko-KR" altLang="en-US"/>
        </a:p>
      </dgm:t>
    </dgm:pt>
    <dgm:pt modelId="{06BFEC1A-5114-1A40-BED3-ABCE592EA017}" type="pres">
      <dgm:prSet presAssocID="{3300D009-2EEA-DB46-886D-CFDCF7628F2F}" presName="hierChild4" presStyleCnt="0"/>
      <dgm:spPr/>
    </dgm:pt>
    <dgm:pt modelId="{66E0422D-3B42-5A4A-AA4E-F6B05C825524}" type="pres">
      <dgm:prSet presAssocID="{3300D009-2EEA-DB46-886D-CFDCF7628F2F}" presName="hierChild5" presStyleCnt="0"/>
      <dgm:spPr/>
    </dgm:pt>
    <dgm:pt modelId="{47F6964D-6066-B242-B77B-C6B45903F1F0}" type="pres">
      <dgm:prSet presAssocID="{2A0C1E2A-82C5-C34E-B805-08F98320CAF9}" presName="Name64" presStyleLbl="parChTrans1D3" presStyleIdx="3" presStyleCnt="5"/>
      <dgm:spPr/>
      <dgm:t>
        <a:bodyPr/>
        <a:lstStyle/>
        <a:p>
          <a:pPr latinLnBrk="1"/>
          <a:endParaRPr lang="ko-KR" altLang="en-US"/>
        </a:p>
      </dgm:t>
    </dgm:pt>
    <dgm:pt modelId="{3C7221EE-B552-A446-8DC8-905A8C373955}" type="pres">
      <dgm:prSet presAssocID="{07997672-4909-D04C-8366-08E08DC3DDA0}" presName="hierRoot2" presStyleCnt="0">
        <dgm:presLayoutVars>
          <dgm:hierBranch val="init"/>
        </dgm:presLayoutVars>
      </dgm:prSet>
      <dgm:spPr/>
    </dgm:pt>
    <dgm:pt modelId="{52D34386-A4FF-934D-B90B-93D1692A914F}" type="pres">
      <dgm:prSet presAssocID="{07997672-4909-D04C-8366-08E08DC3DDA0}" presName="rootComposite" presStyleCnt="0"/>
      <dgm:spPr/>
    </dgm:pt>
    <dgm:pt modelId="{01CC4972-C84B-5C4E-A229-EC8E8689A35A}" type="pres">
      <dgm:prSet presAssocID="{07997672-4909-D04C-8366-08E08DC3DDA0}" presName="rootText" presStyleLbl="node3" presStyleIdx="3" presStyleCnt="5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0D5EF39-6E8F-2B4A-A999-389ADD4BD126}" type="pres">
      <dgm:prSet presAssocID="{07997672-4909-D04C-8366-08E08DC3DDA0}" presName="rootConnector" presStyleLbl="node3" presStyleIdx="3" presStyleCnt="5"/>
      <dgm:spPr/>
      <dgm:t>
        <a:bodyPr/>
        <a:lstStyle/>
        <a:p>
          <a:pPr latinLnBrk="1"/>
          <a:endParaRPr lang="ko-KR" altLang="en-US"/>
        </a:p>
      </dgm:t>
    </dgm:pt>
    <dgm:pt modelId="{F38F5B25-4206-1740-8185-E05718C57A88}" type="pres">
      <dgm:prSet presAssocID="{07997672-4909-D04C-8366-08E08DC3DDA0}" presName="hierChild4" presStyleCnt="0"/>
      <dgm:spPr/>
    </dgm:pt>
    <dgm:pt modelId="{36CABE2F-3261-EF44-ACBD-75C7FF2D150A}" type="pres">
      <dgm:prSet presAssocID="{54651ED2-D3D0-3843-A627-41156F11D0BB}" presName="Name64" presStyleLbl="parChTrans1D4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0EB09387-61BB-7A4C-AD10-982F6F5DC4DE}" type="pres">
      <dgm:prSet presAssocID="{83781E2E-03BF-9E4D-BD79-60938DEDDF1C}" presName="hierRoot2" presStyleCnt="0">
        <dgm:presLayoutVars>
          <dgm:hierBranch val="init"/>
        </dgm:presLayoutVars>
      </dgm:prSet>
      <dgm:spPr/>
    </dgm:pt>
    <dgm:pt modelId="{96C5AC6A-52B6-2C42-AED2-64C0759E2CF0}" type="pres">
      <dgm:prSet presAssocID="{83781E2E-03BF-9E4D-BD79-60938DEDDF1C}" presName="rootComposite" presStyleCnt="0"/>
      <dgm:spPr/>
    </dgm:pt>
    <dgm:pt modelId="{4C5A4F38-F397-4548-B88B-EFB5466B6764}" type="pres">
      <dgm:prSet presAssocID="{83781E2E-03BF-9E4D-BD79-60938DEDDF1C}" presName="rootText" presStyleLbl="node4" presStyleIdx="2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FA09558-1D9C-0940-ADDD-B39D77CCBA0E}" type="pres">
      <dgm:prSet presAssocID="{83781E2E-03BF-9E4D-BD79-60938DEDDF1C}" presName="rootConnector" presStyleLbl="node4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08C087D8-C29B-D648-B1D9-B75B208D1E8C}" type="pres">
      <dgm:prSet presAssocID="{83781E2E-03BF-9E4D-BD79-60938DEDDF1C}" presName="hierChild4" presStyleCnt="0"/>
      <dgm:spPr/>
    </dgm:pt>
    <dgm:pt modelId="{C90546B9-D220-F147-A375-764D555556E3}" type="pres">
      <dgm:prSet presAssocID="{83781E2E-03BF-9E4D-BD79-60938DEDDF1C}" presName="hierChild5" presStyleCnt="0"/>
      <dgm:spPr/>
    </dgm:pt>
    <dgm:pt modelId="{25BDCDE5-DC52-B042-AD57-0A13DEB7BEBA}" type="pres">
      <dgm:prSet presAssocID="{57F0B16C-5302-0147-8800-477F339E42F3}" presName="Name64" presStyleLbl="parChTrans1D4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D7FD5060-5ECB-0A41-AD85-69249B1129FB}" type="pres">
      <dgm:prSet presAssocID="{C8BE61CD-6B38-B24B-B00D-1D3D4A00032E}" presName="hierRoot2" presStyleCnt="0">
        <dgm:presLayoutVars>
          <dgm:hierBranch val="init"/>
        </dgm:presLayoutVars>
      </dgm:prSet>
      <dgm:spPr/>
    </dgm:pt>
    <dgm:pt modelId="{F9E2F73D-95BF-0C48-B2DD-AE1DBCBEF1F9}" type="pres">
      <dgm:prSet presAssocID="{C8BE61CD-6B38-B24B-B00D-1D3D4A00032E}" presName="rootComposite" presStyleCnt="0"/>
      <dgm:spPr/>
    </dgm:pt>
    <dgm:pt modelId="{1505D14F-34BF-5342-9E76-A5355B2D2FEE}" type="pres">
      <dgm:prSet presAssocID="{C8BE61CD-6B38-B24B-B00D-1D3D4A00032E}" presName="rootText" presStyleLbl="node4" presStyleIdx="3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165CE6E-7712-8843-AF34-842FCC09C9FB}" type="pres">
      <dgm:prSet presAssocID="{C8BE61CD-6B38-B24B-B00D-1D3D4A00032E}" presName="rootConnector" presStyleLbl="node4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F2692DA7-AD62-BD48-8146-CB5C3516A52F}" type="pres">
      <dgm:prSet presAssocID="{C8BE61CD-6B38-B24B-B00D-1D3D4A00032E}" presName="hierChild4" presStyleCnt="0"/>
      <dgm:spPr/>
    </dgm:pt>
    <dgm:pt modelId="{7DD3751F-E435-704D-A6A3-724CB01215BE}" type="pres">
      <dgm:prSet presAssocID="{C8BE61CD-6B38-B24B-B00D-1D3D4A00032E}" presName="hierChild5" presStyleCnt="0"/>
      <dgm:spPr/>
    </dgm:pt>
    <dgm:pt modelId="{77AF2630-9482-F14A-BCAF-45A1908ABBD3}" type="pres">
      <dgm:prSet presAssocID="{07997672-4909-D04C-8366-08E08DC3DDA0}" presName="hierChild5" presStyleCnt="0"/>
      <dgm:spPr/>
    </dgm:pt>
    <dgm:pt modelId="{7EBAD2ED-9663-D246-914D-A09CC36EBF73}" type="pres">
      <dgm:prSet presAssocID="{8A8CCF2B-645F-1A41-A1CA-BCDBCF1628E7}" presName="hierChild5" presStyleCnt="0"/>
      <dgm:spPr/>
    </dgm:pt>
    <dgm:pt modelId="{3852BEFA-5F31-1B46-AAC8-1B4BB5E3F3F3}" type="pres">
      <dgm:prSet presAssocID="{700D075D-D221-9A4A-ABED-850858022655}" presName="Name64" presStyleLbl="parChTrans1D2" presStyleIdx="3" presStyleCnt="6"/>
      <dgm:spPr/>
      <dgm:t>
        <a:bodyPr/>
        <a:lstStyle/>
        <a:p>
          <a:pPr latinLnBrk="1"/>
          <a:endParaRPr lang="ko-KR" altLang="en-US"/>
        </a:p>
      </dgm:t>
    </dgm:pt>
    <dgm:pt modelId="{F4622127-CF1C-874A-97BB-83CD4CC78B0E}" type="pres">
      <dgm:prSet presAssocID="{96022304-24F7-DB4B-A194-5BBC3632D855}" presName="hierRoot2" presStyleCnt="0">
        <dgm:presLayoutVars>
          <dgm:hierBranch val="init"/>
        </dgm:presLayoutVars>
      </dgm:prSet>
      <dgm:spPr/>
    </dgm:pt>
    <dgm:pt modelId="{C8DD8FB4-0251-3148-801E-F867C2039776}" type="pres">
      <dgm:prSet presAssocID="{96022304-24F7-DB4B-A194-5BBC3632D855}" presName="rootComposite" presStyleCnt="0"/>
      <dgm:spPr/>
    </dgm:pt>
    <dgm:pt modelId="{E7827E49-0777-404C-96D0-4EF2B2FA6935}" type="pres">
      <dgm:prSet presAssocID="{96022304-24F7-DB4B-A194-5BBC3632D855}" presName="rootText" presStyleLbl="node2" presStyleIdx="3" presStyleCnt="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85CA06D-5E84-4540-9D64-96DEFECFA588}" type="pres">
      <dgm:prSet presAssocID="{96022304-24F7-DB4B-A194-5BBC3632D855}" presName="rootConnector" presStyleLbl="node2" presStyleIdx="3" presStyleCnt="6"/>
      <dgm:spPr/>
      <dgm:t>
        <a:bodyPr/>
        <a:lstStyle/>
        <a:p>
          <a:pPr latinLnBrk="1"/>
          <a:endParaRPr lang="ko-KR" altLang="en-US"/>
        </a:p>
      </dgm:t>
    </dgm:pt>
    <dgm:pt modelId="{9790B491-6E37-4C4F-B397-0A5765409508}" type="pres">
      <dgm:prSet presAssocID="{96022304-24F7-DB4B-A194-5BBC3632D855}" presName="hierChild4" presStyleCnt="0"/>
      <dgm:spPr/>
    </dgm:pt>
    <dgm:pt modelId="{C69C9E28-296E-6F44-8F5D-8D651B8BC93E}" type="pres">
      <dgm:prSet presAssocID="{96022304-24F7-DB4B-A194-5BBC3632D855}" presName="hierChild5" presStyleCnt="0"/>
      <dgm:spPr/>
    </dgm:pt>
    <dgm:pt modelId="{D0C064CD-4450-8B49-8B67-2B5D3812C9D4}" type="pres">
      <dgm:prSet presAssocID="{78876C37-24D4-E04A-B177-434F5EFA746F}" presName="Name64" presStyleLbl="parChTrans1D2" presStyleIdx="4" presStyleCnt="6"/>
      <dgm:spPr/>
      <dgm:t>
        <a:bodyPr/>
        <a:lstStyle/>
        <a:p>
          <a:pPr latinLnBrk="1"/>
          <a:endParaRPr lang="ko-KR" altLang="en-US"/>
        </a:p>
      </dgm:t>
    </dgm:pt>
    <dgm:pt modelId="{DBDB7BC2-B262-9D4E-80B9-8EC1A07E5A26}" type="pres">
      <dgm:prSet presAssocID="{5CD85686-EA97-3D4B-85D8-DEEC86992261}" presName="hierRoot2" presStyleCnt="0">
        <dgm:presLayoutVars>
          <dgm:hierBranch val="init"/>
        </dgm:presLayoutVars>
      </dgm:prSet>
      <dgm:spPr/>
    </dgm:pt>
    <dgm:pt modelId="{D286F47E-906A-D644-ADBC-3E0D468D5A5B}" type="pres">
      <dgm:prSet presAssocID="{5CD85686-EA97-3D4B-85D8-DEEC86992261}" presName="rootComposite" presStyleCnt="0"/>
      <dgm:spPr/>
    </dgm:pt>
    <dgm:pt modelId="{1C338D1C-C4D3-1A45-A5E4-8A33BC0F0FBC}" type="pres">
      <dgm:prSet presAssocID="{5CD85686-EA97-3D4B-85D8-DEEC86992261}" presName="rootText" presStyleLbl="node2" presStyleIdx="4" presStyleCnt="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7D91BCB-5635-A146-8308-45538C4116C3}" type="pres">
      <dgm:prSet presAssocID="{5CD85686-EA97-3D4B-85D8-DEEC86992261}" presName="rootConnector" presStyleLbl="node2" presStyleIdx="4" presStyleCnt="6"/>
      <dgm:spPr/>
      <dgm:t>
        <a:bodyPr/>
        <a:lstStyle/>
        <a:p>
          <a:pPr latinLnBrk="1"/>
          <a:endParaRPr lang="ko-KR" altLang="en-US"/>
        </a:p>
      </dgm:t>
    </dgm:pt>
    <dgm:pt modelId="{9C3ED1F4-82A4-5C45-A0CA-0F3E2373C162}" type="pres">
      <dgm:prSet presAssocID="{5CD85686-EA97-3D4B-85D8-DEEC86992261}" presName="hierChild4" presStyleCnt="0"/>
      <dgm:spPr/>
    </dgm:pt>
    <dgm:pt modelId="{E14158DB-A84D-BE4E-8C94-67D58B712D3A}" type="pres">
      <dgm:prSet presAssocID="{5CD85686-EA97-3D4B-85D8-DEEC86992261}" presName="hierChild5" presStyleCnt="0"/>
      <dgm:spPr/>
    </dgm:pt>
    <dgm:pt modelId="{D34C106A-C89A-1B4C-8145-AC7F2F1C5330}" type="pres">
      <dgm:prSet presAssocID="{B578CEBF-2A1D-E243-99BD-01B1A2ED4F84}" presName="Name64" presStyleLbl="parChTrans1D2" presStyleIdx="5" presStyleCnt="6"/>
      <dgm:spPr/>
      <dgm:t>
        <a:bodyPr/>
        <a:lstStyle/>
        <a:p>
          <a:pPr latinLnBrk="1"/>
          <a:endParaRPr lang="ko-KR" altLang="en-US"/>
        </a:p>
      </dgm:t>
    </dgm:pt>
    <dgm:pt modelId="{3C794664-7FB4-9541-A3E8-BC99F1EDDC11}" type="pres">
      <dgm:prSet presAssocID="{0496BF85-65A7-5F46-9185-CE09CFF18C24}" presName="hierRoot2" presStyleCnt="0">
        <dgm:presLayoutVars>
          <dgm:hierBranch val="init"/>
        </dgm:presLayoutVars>
      </dgm:prSet>
      <dgm:spPr/>
    </dgm:pt>
    <dgm:pt modelId="{1E9B92DA-626D-504D-AB4F-6FC48267B86F}" type="pres">
      <dgm:prSet presAssocID="{0496BF85-65A7-5F46-9185-CE09CFF18C24}" presName="rootComposite" presStyleCnt="0"/>
      <dgm:spPr/>
    </dgm:pt>
    <dgm:pt modelId="{CB0485B8-DAB9-0A41-8E7D-E505A702D95D}" type="pres">
      <dgm:prSet presAssocID="{0496BF85-65A7-5F46-9185-CE09CFF18C24}" presName="rootText" presStyleLbl="node2" presStyleIdx="5" presStyleCnt="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21EC9C0-898A-334B-8BE4-04DC294A3730}" type="pres">
      <dgm:prSet presAssocID="{0496BF85-65A7-5F46-9185-CE09CFF18C24}" presName="rootConnector" presStyleLbl="node2" presStyleIdx="5" presStyleCnt="6"/>
      <dgm:spPr/>
      <dgm:t>
        <a:bodyPr/>
        <a:lstStyle/>
        <a:p>
          <a:pPr latinLnBrk="1"/>
          <a:endParaRPr lang="ko-KR" altLang="en-US"/>
        </a:p>
      </dgm:t>
    </dgm:pt>
    <dgm:pt modelId="{9145A4F8-4425-EE42-A039-B60645009689}" type="pres">
      <dgm:prSet presAssocID="{0496BF85-65A7-5F46-9185-CE09CFF18C24}" presName="hierChild4" presStyleCnt="0"/>
      <dgm:spPr/>
    </dgm:pt>
    <dgm:pt modelId="{8DA04038-1F48-9E44-AA8C-3164EFA8A7B8}" type="pres">
      <dgm:prSet presAssocID="{D9BD5F6A-9956-E843-AB8D-D52B0253439A}" presName="Name64" presStyleLbl="parChTrans1D3" presStyleIdx="4" presStyleCnt="5"/>
      <dgm:spPr/>
      <dgm:t>
        <a:bodyPr/>
        <a:lstStyle/>
        <a:p>
          <a:pPr latinLnBrk="1"/>
          <a:endParaRPr lang="ko-KR" altLang="en-US"/>
        </a:p>
      </dgm:t>
    </dgm:pt>
    <dgm:pt modelId="{7B1DCD35-02B4-3A42-A264-E6D4085C952F}" type="pres">
      <dgm:prSet presAssocID="{E8A19671-6308-9940-BD96-850F83D5614C}" presName="hierRoot2" presStyleCnt="0">
        <dgm:presLayoutVars>
          <dgm:hierBranch val="init"/>
        </dgm:presLayoutVars>
      </dgm:prSet>
      <dgm:spPr/>
    </dgm:pt>
    <dgm:pt modelId="{48ABB5B3-FA24-9B4E-822E-332E4AD629A5}" type="pres">
      <dgm:prSet presAssocID="{E8A19671-6308-9940-BD96-850F83D5614C}" presName="rootComposite" presStyleCnt="0"/>
      <dgm:spPr/>
    </dgm:pt>
    <dgm:pt modelId="{3C5AB509-8EE6-604C-8BBC-981915F4E718}" type="pres">
      <dgm:prSet presAssocID="{E8A19671-6308-9940-BD96-850F83D5614C}" presName="rootText" presStyleLbl="node3" presStyleIdx="4" presStyleCnt="5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C284895-25DC-3540-B825-73DDD99DD955}" type="pres">
      <dgm:prSet presAssocID="{E8A19671-6308-9940-BD96-850F83D5614C}" presName="rootConnector" presStyleLbl="node3" presStyleIdx="4" presStyleCnt="5"/>
      <dgm:spPr/>
      <dgm:t>
        <a:bodyPr/>
        <a:lstStyle/>
        <a:p>
          <a:pPr latinLnBrk="1"/>
          <a:endParaRPr lang="ko-KR" altLang="en-US"/>
        </a:p>
      </dgm:t>
    </dgm:pt>
    <dgm:pt modelId="{166653DB-C6D2-114C-9D41-43C0471917DB}" type="pres">
      <dgm:prSet presAssocID="{E8A19671-6308-9940-BD96-850F83D5614C}" presName="hierChild4" presStyleCnt="0"/>
      <dgm:spPr/>
    </dgm:pt>
    <dgm:pt modelId="{9962724B-FB1C-E44A-A7C7-E034138DE5BF}" type="pres">
      <dgm:prSet presAssocID="{A4593E02-92EA-7446-B044-F968A70A195E}" presName="Name64" presStyleLbl="parChTrans1D4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EF8E996A-176F-A748-99E9-565331223871}" type="pres">
      <dgm:prSet presAssocID="{CDF82E1D-58F1-DA4C-9EAF-03BF1AEA6346}" presName="hierRoot2" presStyleCnt="0">
        <dgm:presLayoutVars>
          <dgm:hierBranch val="init"/>
        </dgm:presLayoutVars>
      </dgm:prSet>
      <dgm:spPr/>
    </dgm:pt>
    <dgm:pt modelId="{5F77D806-18E1-1349-8DCB-58786F69AC82}" type="pres">
      <dgm:prSet presAssocID="{CDF82E1D-58F1-DA4C-9EAF-03BF1AEA6346}" presName="rootComposite" presStyleCnt="0"/>
      <dgm:spPr/>
    </dgm:pt>
    <dgm:pt modelId="{59E7D394-1484-1243-AD8D-1E77FF3DBE33}" type="pres">
      <dgm:prSet presAssocID="{CDF82E1D-58F1-DA4C-9EAF-03BF1AEA6346}" presName="rootText" presStyleLbl="node4" presStyleIdx="4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4A242F9-4894-E946-9D0C-3B2BC97D35FE}" type="pres">
      <dgm:prSet presAssocID="{CDF82E1D-58F1-DA4C-9EAF-03BF1AEA6346}" presName="rootConnector" presStyleLbl="node4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3B5CF81E-6692-2E45-8E8D-679B7B34C353}" type="pres">
      <dgm:prSet presAssocID="{CDF82E1D-58F1-DA4C-9EAF-03BF1AEA6346}" presName="hierChild4" presStyleCnt="0"/>
      <dgm:spPr/>
    </dgm:pt>
    <dgm:pt modelId="{AAEEA220-5FC5-214B-870A-B2064372A2BD}" type="pres">
      <dgm:prSet presAssocID="{CDF82E1D-58F1-DA4C-9EAF-03BF1AEA6346}" presName="hierChild5" presStyleCnt="0"/>
      <dgm:spPr/>
    </dgm:pt>
    <dgm:pt modelId="{463D1A27-A4ED-FD4F-BC11-20E034B22F36}" type="pres">
      <dgm:prSet presAssocID="{764807A7-D7BA-964E-B537-D9AD5EFB7C23}" presName="Name64" presStyleLbl="parChTrans1D4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BB58DF0C-DC3B-F84E-91BF-1F8BAEFD8EA0}" type="pres">
      <dgm:prSet presAssocID="{3D394AF0-B21F-AC4B-8B90-50EBDCE21826}" presName="hierRoot2" presStyleCnt="0">
        <dgm:presLayoutVars>
          <dgm:hierBranch val="init"/>
        </dgm:presLayoutVars>
      </dgm:prSet>
      <dgm:spPr/>
    </dgm:pt>
    <dgm:pt modelId="{0886EC84-4392-FB43-B6AC-D89B3E6A70AE}" type="pres">
      <dgm:prSet presAssocID="{3D394AF0-B21F-AC4B-8B90-50EBDCE21826}" presName="rootComposite" presStyleCnt="0"/>
      <dgm:spPr/>
    </dgm:pt>
    <dgm:pt modelId="{BFCD997A-B7EE-F744-B3B2-2D5D802EE96E}" type="pres">
      <dgm:prSet presAssocID="{3D394AF0-B21F-AC4B-8B90-50EBDCE21826}" presName="rootText" presStyleLbl="node4" presStyleIdx="5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B687805-294A-2746-8732-62B243631FBA}" type="pres">
      <dgm:prSet presAssocID="{3D394AF0-B21F-AC4B-8B90-50EBDCE21826}" presName="rootConnector" presStyleLbl="node4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C23F51BA-790F-094C-8677-F0AD25BE970C}" type="pres">
      <dgm:prSet presAssocID="{3D394AF0-B21F-AC4B-8B90-50EBDCE21826}" presName="hierChild4" presStyleCnt="0"/>
      <dgm:spPr/>
    </dgm:pt>
    <dgm:pt modelId="{E9D5C149-4CF5-D640-8404-C15232FBF83E}" type="pres">
      <dgm:prSet presAssocID="{8D956FB3-681C-FD4A-AF42-C76490A9F2D8}" presName="Name64" presStyleLbl="parChTrans1D4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74D41790-88D5-5043-977E-50122F1B5311}" type="pres">
      <dgm:prSet presAssocID="{594D0C7F-766E-B24A-8218-90228C76A411}" presName="hierRoot2" presStyleCnt="0">
        <dgm:presLayoutVars>
          <dgm:hierBranch val="init"/>
        </dgm:presLayoutVars>
      </dgm:prSet>
      <dgm:spPr/>
    </dgm:pt>
    <dgm:pt modelId="{D30DB32A-8246-4740-B64F-5C00B2964D37}" type="pres">
      <dgm:prSet presAssocID="{594D0C7F-766E-B24A-8218-90228C76A411}" presName="rootComposite" presStyleCnt="0"/>
      <dgm:spPr/>
    </dgm:pt>
    <dgm:pt modelId="{DDD65CF7-513F-C04F-81D0-B367DE3AE448}" type="pres">
      <dgm:prSet presAssocID="{594D0C7F-766E-B24A-8218-90228C76A411}" presName="rootText" presStyleLbl="node4" presStyleIdx="6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5291831-1730-664B-B26E-D40BA4F0392D}" type="pres">
      <dgm:prSet presAssocID="{594D0C7F-766E-B24A-8218-90228C76A411}" presName="rootConnector" presStyleLbl="node4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E6E3DB5F-4EA5-0243-A4E6-C4F71E635A12}" type="pres">
      <dgm:prSet presAssocID="{594D0C7F-766E-B24A-8218-90228C76A411}" presName="hierChild4" presStyleCnt="0"/>
      <dgm:spPr/>
    </dgm:pt>
    <dgm:pt modelId="{DE1404AF-D8C8-A646-84DF-E21D00683E8F}" type="pres">
      <dgm:prSet presAssocID="{594D0C7F-766E-B24A-8218-90228C76A411}" presName="hierChild5" presStyleCnt="0"/>
      <dgm:spPr/>
    </dgm:pt>
    <dgm:pt modelId="{71B1B2AF-EF2E-7B48-B151-CA8E7DCF81FC}" type="pres">
      <dgm:prSet presAssocID="{3D394AF0-B21F-AC4B-8B90-50EBDCE21826}" presName="hierChild5" presStyleCnt="0"/>
      <dgm:spPr/>
    </dgm:pt>
    <dgm:pt modelId="{98DAEC88-05B5-4B4B-A257-ACAF496660BD}" type="pres">
      <dgm:prSet presAssocID="{E8A19671-6308-9940-BD96-850F83D5614C}" presName="hierChild5" presStyleCnt="0"/>
      <dgm:spPr/>
    </dgm:pt>
    <dgm:pt modelId="{FD6B261D-EBA5-E248-8191-BCD61549D233}" type="pres">
      <dgm:prSet presAssocID="{0496BF85-65A7-5F46-9185-CE09CFF18C24}" presName="hierChild5" presStyleCnt="0"/>
      <dgm:spPr/>
    </dgm:pt>
    <dgm:pt modelId="{7B23DCE6-E5C9-014B-BC19-FEF63D0B8D24}" type="pres">
      <dgm:prSet presAssocID="{2A88F444-BC55-DE40-BEE6-FF7321ED194A}" presName="hierChild3" presStyleCnt="0"/>
      <dgm:spPr/>
    </dgm:pt>
  </dgm:ptLst>
  <dgm:cxnLst>
    <dgm:cxn modelId="{92EDDA24-D8CD-CC40-BDEE-F578198A003F}" type="presOf" srcId="{CDF82E1D-58F1-DA4C-9EAF-03BF1AEA6346}" destId="{94A242F9-4894-E946-9D0C-3B2BC97D35FE}" srcOrd="1" destOrd="0" presId="urn:microsoft.com/office/officeart/2009/3/layout/HorizontalOrganizationChart"/>
    <dgm:cxn modelId="{F8223E17-6F6B-E14A-8AEF-0F2E95206F4A}" srcId="{3D394AF0-B21F-AC4B-8B90-50EBDCE21826}" destId="{594D0C7F-766E-B24A-8218-90228C76A411}" srcOrd="0" destOrd="0" parTransId="{8D956FB3-681C-FD4A-AF42-C76490A9F2D8}" sibTransId="{CB361FD2-1799-1E44-89BB-D2598EF8AB83}"/>
    <dgm:cxn modelId="{5F60D0B6-FC8F-F54D-A4C5-4A856C28C9A0}" type="presOf" srcId="{594D0C7F-766E-B24A-8218-90228C76A411}" destId="{B5291831-1730-664B-B26E-D40BA4F0392D}" srcOrd="1" destOrd="0" presId="urn:microsoft.com/office/officeart/2009/3/layout/HorizontalOrganizationChart"/>
    <dgm:cxn modelId="{E409B14D-5DD0-E543-BCE4-EC1B28558F87}" type="presOf" srcId="{1FAFB736-30E3-2846-9DFC-6B18F9656408}" destId="{1E2A25A3-2AE7-1448-A902-2ADC08C1D536}" srcOrd="0" destOrd="0" presId="urn:microsoft.com/office/officeart/2009/3/layout/HorizontalOrganizationChart"/>
    <dgm:cxn modelId="{17C62371-E8AA-5440-8AE5-2FAC9558F188}" srcId="{07997672-4909-D04C-8366-08E08DC3DDA0}" destId="{83781E2E-03BF-9E4D-BD79-60938DEDDF1C}" srcOrd="0" destOrd="0" parTransId="{54651ED2-D3D0-3843-A627-41156F11D0BB}" sibTransId="{99F6521F-AEF2-BB4A-A2E8-B6FD3151ED20}"/>
    <dgm:cxn modelId="{A7B72B8A-B9EA-D043-BDC3-E51E7586669B}" type="presOf" srcId="{BFA23CE9-DE42-D346-87EF-1CE5327E7332}" destId="{131660A3-EB93-C64C-AE43-9F161C36646E}" srcOrd="0" destOrd="0" presId="urn:microsoft.com/office/officeart/2009/3/layout/HorizontalOrganizationChart"/>
    <dgm:cxn modelId="{34543AB5-FBFC-5042-81E4-466AABAB994B}" type="presOf" srcId="{8A8CCF2B-645F-1A41-A1CA-BCDBCF1628E7}" destId="{2B80B890-E7DB-BB47-BCA2-DCAB5CC172FB}" srcOrd="1" destOrd="0" presId="urn:microsoft.com/office/officeart/2009/3/layout/HorizontalOrganizationChart"/>
    <dgm:cxn modelId="{4EA60A38-9A38-A846-97CF-017DA944F70D}" type="presOf" srcId="{8A8CCF2B-645F-1A41-A1CA-BCDBCF1628E7}" destId="{F63E6898-D5C3-8A4D-B9BF-E9171B7D87F1}" srcOrd="0" destOrd="0" presId="urn:microsoft.com/office/officeart/2009/3/layout/HorizontalOrganizationChart"/>
    <dgm:cxn modelId="{40EB8BF6-47F0-9241-AC3B-634A46910E5B}" type="presOf" srcId="{594D0C7F-766E-B24A-8218-90228C76A411}" destId="{DDD65CF7-513F-C04F-81D0-B367DE3AE448}" srcOrd="0" destOrd="0" presId="urn:microsoft.com/office/officeart/2009/3/layout/HorizontalOrganizationChart"/>
    <dgm:cxn modelId="{574019CB-5F2A-8B41-8EA7-C742A9A35C1F}" type="presOf" srcId="{A4593E02-92EA-7446-B044-F968A70A195E}" destId="{9962724B-FB1C-E44A-A7C7-E034138DE5BF}" srcOrd="0" destOrd="0" presId="urn:microsoft.com/office/officeart/2009/3/layout/HorizontalOrganizationChart"/>
    <dgm:cxn modelId="{953AC0D7-C617-3F4E-93C7-DB786F376074}" type="presOf" srcId="{78876C37-24D4-E04A-B177-434F5EFA746F}" destId="{D0C064CD-4450-8B49-8B67-2B5D3812C9D4}" srcOrd="0" destOrd="0" presId="urn:microsoft.com/office/officeart/2009/3/layout/HorizontalOrganizationChart"/>
    <dgm:cxn modelId="{24F26718-46DB-AC47-B82D-81FE804EEEF4}" type="presOf" srcId="{CDF82E1D-58F1-DA4C-9EAF-03BF1AEA6346}" destId="{59E7D394-1484-1243-AD8D-1E77FF3DBE33}" srcOrd="0" destOrd="0" presId="urn:microsoft.com/office/officeart/2009/3/layout/HorizontalOrganizationChart"/>
    <dgm:cxn modelId="{D4BE5791-A707-B74F-A91C-0F96F3BD2249}" type="presOf" srcId="{3D394AF0-B21F-AC4B-8B90-50EBDCE21826}" destId="{BFCD997A-B7EE-F744-B3B2-2D5D802EE96E}" srcOrd="0" destOrd="0" presId="urn:microsoft.com/office/officeart/2009/3/layout/HorizontalOrganizationChart"/>
    <dgm:cxn modelId="{138B3757-FA0D-4940-ABD5-EB93E8D46838}" type="presOf" srcId="{3300D009-2EEA-DB46-886D-CFDCF7628F2F}" destId="{100E5E6B-76B0-1D4D-99CA-3222E593F0A2}" srcOrd="0" destOrd="0" presId="urn:microsoft.com/office/officeart/2009/3/layout/HorizontalOrganizationChart"/>
    <dgm:cxn modelId="{F866A53A-FB58-E241-8F3E-6E4E251C098A}" srcId="{2A88F444-BC55-DE40-BEE6-FF7321ED194A}" destId="{D3D20B68-A137-D146-855F-31A98A217A43}" srcOrd="0" destOrd="0" parTransId="{6A91C74E-758C-F543-AE6B-4C98D508475B}" sibTransId="{0B069CC1-F907-E846-A4F4-F7A9D7489EDF}"/>
    <dgm:cxn modelId="{0E30BF8C-977A-8640-B512-5EC503293C8F}" type="presOf" srcId="{D64C3C36-60B3-CF4E-902F-4730DC23E704}" destId="{ABDB5AA0-A0DF-C94C-A90C-4FF7E0FFFBEE}" srcOrd="1" destOrd="0" presId="urn:microsoft.com/office/officeart/2009/3/layout/HorizontalOrganizationChart"/>
    <dgm:cxn modelId="{35E42DBE-E1BD-D747-8B0B-EC1FA52BC003}" type="presOf" srcId="{B900291D-A02D-B647-A6A5-FC46CF95A1B1}" destId="{F720D7EA-3997-6E4F-89A0-7E4D864D3C52}" srcOrd="0" destOrd="0" presId="urn:microsoft.com/office/officeart/2009/3/layout/HorizontalOrganizationChart"/>
    <dgm:cxn modelId="{E6148175-0803-2245-9E2D-15B76276934D}" type="presOf" srcId="{2A88F444-BC55-DE40-BEE6-FF7321ED194A}" destId="{8B32A431-C92D-A243-9110-A08DE9030E37}" srcOrd="0" destOrd="0" presId="urn:microsoft.com/office/officeart/2009/3/layout/HorizontalOrganizationChart"/>
    <dgm:cxn modelId="{632AF4B1-8742-2B4B-8755-1656EC70E355}" type="presOf" srcId="{E57C1198-891E-1541-95A0-4DE6B74D8DD8}" destId="{569F8FA5-A727-AF48-85FD-BD048279ECCB}" srcOrd="1" destOrd="0" presId="urn:microsoft.com/office/officeart/2009/3/layout/HorizontalOrganizationChart"/>
    <dgm:cxn modelId="{E3635A6E-A502-8F40-8690-FA134D1A261F}" srcId="{2A88F444-BC55-DE40-BEE6-FF7321ED194A}" destId="{8A8CCF2B-645F-1A41-A1CA-BCDBCF1628E7}" srcOrd="2" destOrd="0" parTransId="{1FAFB736-30E3-2846-9DFC-6B18F9656408}" sibTransId="{9B008E8F-D12D-DD44-9BBC-562C632FD6F5}"/>
    <dgm:cxn modelId="{AB622D8F-1DB7-5946-B51C-CFDF0557715B}" srcId="{8A8CCF2B-645F-1A41-A1CA-BCDBCF1628E7}" destId="{07997672-4909-D04C-8366-08E08DC3DDA0}" srcOrd="3" destOrd="0" parTransId="{2A0C1E2A-82C5-C34E-B805-08F98320CAF9}" sibTransId="{D271B330-3CCA-0640-9E9C-50B74EF51F60}"/>
    <dgm:cxn modelId="{C2CD38F5-CE31-A248-B548-E2970B70D194}" type="presOf" srcId="{B1EC69A1-1379-F541-9068-D6599D51B643}" destId="{A8CD5183-0AE0-C444-A14B-475D6201270A}" srcOrd="1" destOrd="0" presId="urn:microsoft.com/office/officeart/2009/3/layout/HorizontalOrganizationChart"/>
    <dgm:cxn modelId="{319FDD3A-3ECA-E34A-9223-EE5CE7099D5A}" type="presOf" srcId="{2A0C1E2A-82C5-C34E-B805-08F98320CAF9}" destId="{47F6964D-6066-B242-B77B-C6B45903F1F0}" srcOrd="0" destOrd="0" presId="urn:microsoft.com/office/officeart/2009/3/layout/HorizontalOrganizationChart"/>
    <dgm:cxn modelId="{EC060D6E-949C-7746-99A9-F4A2C919C969}" type="presOf" srcId="{8B21A86D-D35B-9549-91A0-1A6BB993296D}" destId="{1D04CA66-497C-2946-B3CE-A840620FDA88}" srcOrd="0" destOrd="0" presId="urn:microsoft.com/office/officeart/2009/3/layout/HorizontalOrganizationChart"/>
    <dgm:cxn modelId="{BAD3F237-5D7D-0E49-96B4-B69D4717BEC3}" type="presOf" srcId="{D3D20B68-A137-D146-855F-31A98A217A43}" destId="{5E32576E-6C5B-904B-B0E0-8304D86EF120}" srcOrd="1" destOrd="0" presId="urn:microsoft.com/office/officeart/2009/3/layout/HorizontalOrganizationChart"/>
    <dgm:cxn modelId="{D34A22AE-12B8-8F4D-8BE8-78174A121FE1}" type="presOf" srcId="{2A88F444-BC55-DE40-BEE6-FF7321ED194A}" destId="{A18323A7-B7F8-5045-A1A2-611785CCA8D9}" srcOrd="1" destOrd="0" presId="urn:microsoft.com/office/officeart/2009/3/layout/HorizontalOrganizationChart"/>
    <dgm:cxn modelId="{C210FF37-AC91-9843-9715-972FEF94D9F2}" type="presOf" srcId="{D3D20B68-A137-D146-855F-31A98A217A43}" destId="{EAE326AF-0A63-8E44-AC46-6F577D0E6341}" srcOrd="0" destOrd="0" presId="urn:microsoft.com/office/officeart/2009/3/layout/HorizontalOrganizationChart"/>
    <dgm:cxn modelId="{AD6DF11A-C1FB-BD4C-8CAB-76E2128A84DD}" srcId="{B1EC69A1-1379-F541-9068-D6599D51B643}" destId="{E57C1198-891E-1541-95A0-4DE6B74D8DD8}" srcOrd="1" destOrd="0" parTransId="{56FBD99D-63AD-284C-B691-D5691B55E2A1}" sibTransId="{4B30DA68-776C-AE40-A067-FC0F7C75702C}"/>
    <dgm:cxn modelId="{1DB43E2F-D050-2A45-8A15-A011E42AE603}" type="presOf" srcId="{E57C1198-891E-1541-95A0-4DE6B74D8DD8}" destId="{615A7B6F-3C79-7C4A-80ED-4BB145CEED20}" srcOrd="0" destOrd="0" presId="urn:microsoft.com/office/officeart/2009/3/layout/HorizontalOrganizationChart"/>
    <dgm:cxn modelId="{0C389371-B3B7-E342-B2CB-FD8099CB2B97}" type="presOf" srcId="{8D956FB3-681C-FD4A-AF42-C76490A9F2D8}" destId="{E9D5C149-4CF5-D640-8404-C15232FBF83E}" srcOrd="0" destOrd="0" presId="urn:microsoft.com/office/officeart/2009/3/layout/HorizontalOrganizationChart"/>
    <dgm:cxn modelId="{BA757ADB-AF5B-B943-8FED-0D33EA989DF3}" type="presOf" srcId="{C8BE61CD-6B38-B24B-B00D-1D3D4A00032E}" destId="{1505D14F-34BF-5342-9E76-A5355B2D2FEE}" srcOrd="0" destOrd="0" presId="urn:microsoft.com/office/officeart/2009/3/layout/HorizontalOrganizationChart"/>
    <dgm:cxn modelId="{348BD10B-3123-C14F-B6BE-979FB7BAE707}" srcId="{8A8CCF2B-645F-1A41-A1CA-BCDBCF1628E7}" destId="{B1EC69A1-1379-F541-9068-D6599D51B643}" srcOrd="0" destOrd="0" parTransId="{1E68FC8E-A949-D849-AB59-8BBC7C895434}" sibTransId="{60461ABD-8408-0A43-AE7F-FBCA24BF9238}"/>
    <dgm:cxn modelId="{8ACA0291-9392-0E46-B9A3-5FB6B460A76B}" type="presOf" srcId="{0496BF85-65A7-5F46-9185-CE09CFF18C24}" destId="{821EC9C0-898A-334B-8BE4-04DC294A3730}" srcOrd="1" destOrd="0" presId="urn:microsoft.com/office/officeart/2009/3/layout/HorizontalOrganizationChart"/>
    <dgm:cxn modelId="{F58C981E-EBDA-2545-9E9A-89BDB4FA863A}" type="presOf" srcId="{D9BD5F6A-9956-E843-AB8D-D52B0253439A}" destId="{8DA04038-1F48-9E44-AA8C-3164EFA8A7B8}" srcOrd="0" destOrd="0" presId="urn:microsoft.com/office/officeart/2009/3/layout/HorizontalOrganizationChart"/>
    <dgm:cxn modelId="{E6339A3B-DFDC-DF45-AD8A-25B77FA2464C}" type="presOf" srcId="{E8A19671-6308-9940-BD96-850F83D5614C}" destId="{CC284895-25DC-3540-B825-73DDD99DD955}" srcOrd="1" destOrd="0" presId="urn:microsoft.com/office/officeart/2009/3/layout/HorizontalOrganizationChart"/>
    <dgm:cxn modelId="{BEF1472E-C40F-7E4E-8A2A-9730D7EDD198}" type="presOf" srcId="{57F0B16C-5302-0147-8800-477F339E42F3}" destId="{25BDCDE5-DC52-B042-AD57-0A13DEB7BEBA}" srcOrd="0" destOrd="0" presId="urn:microsoft.com/office/officeart/2009/3/layout/HorizontalOrganizationChart"/>
    <dgm:cxn modelId="{AD36E1AF-C4F9-BF47-86A5-D6A962844FAA}" srcId="{8A8CCF2B-645F-1A41-A1CA-BCDBCF1628E7}" destId="{3300D009-2EEA-DB46-886D-CFDCF7628F2F}" srcOrd="2" destOrd="0" parTransId="{B900291D-A02D-B647-A6A5-FC46CF95A1B1}" sibTransId="{20AFEAC6-D016-084D-89CA-6EF521A361DF}"/>
    <dgm:cxn modelId="{C935D939-EB4C-6247-BECD-AA465FCCAA43}" type="presOf" srcId="{6D52DDD4-E224-3B44-A66D-71B1D33CFE2A}" destId="{24B12F73-4E2A-EB48-BD5A-385977870059}" srcOrd="0" destOrd="0" presId="urn:microsoft.com/office/officeart/2009/3/layout/HorizontalOrganizationChart"/>
    <dgm:cxn modelId="{CB328BFD-B0D1-C946-86F4-22EC94E2F394}" srcId="{2A88F444-BC55-DE40-BEE6-FF7321ED194A}" destId="{0496BF85-65A7-5F46-9185-CE09CFF18C24}" srcOrd="5" destOrd="0" parTransId="{B578CEBF-2A1D-E243-99BD-01B1A2ED4F84}" sibTransId="{85E652F1-E119-AD41-98C3-4337689681BB}"/>
    <dgm:cxn modelId="{7BE3F12E-4D8B-AC4F-A9A9-2E3B90A99FE0}" type="presOf" srcId="{83781E2E-03BF-9E4D-BD79-60938DEDDF1C}" destId="{BFA09558-1D9C-0940-ADDD-B39D77CCBA0E}" srcOrd="1" destOrd="0" presId="urn:microsoft.com/office/officeart/2009/3/layout/HorizontalOrganizationChart"/>
    <dgm:cxn modelId="{48E7DB25-8625-2049-9F4D-FA1AD2B58039}" srcId="{4D158B1E-85DE-6A45-AE0A-073BAEA691F4}" destId="{2A88F444-BC55-DE40-BEE6-FF7321ED194A}" srcOrd="0" destOrd="0" parTransId="{008C85F1-51C8-4547-8811-FD26D2A0C2AA}" sibTransId="{72F9C284-C3F3-3046-AC7D-8F75DD79FC7E}"/>
    <dgm:cxn modelId="{BE92497A-39FB-A441-BC6A-631A705E54D6}" type="presOf" srcId="{D64C3C36-60B3-CF4E-902F-4730DC23E704}" destId="{BFAEB1B5-47AE-AD49-97AE-13190E73F74B}" srcOrd="0" destOrd="0" presId="urn:microsoft.com/office/officeart/2009/3/layout/HorizontalOrganizationChart"/>
    <dgm:cxn modelId="{7A18D2F8-7220-CC43-990E-1F3D78F91E6D}" type="presOf" srcId="{6D52DDD4-E224-3B44-A66D-71B1D33CFE2A}" destId="{E5C67703-671C-5746-ACF3-250A1DDA6D0A}" srcOrd="1" destOrd="0" presId="urn:microsoft.com/office/officeart/2009/3/layout/HorizontalOrganizationChart"/>
    <dgm:cxn modelId="{11600A6B-6067-7044-AC82-887DAA1F1A51}" type="presOf" srcId="{6A91C74E-758C-F543-AE6B-4C98D508475B}" destId="{F84E1549-8DB8-CE48-A191-895C697EAA89}" srcOrd="0" destOrd="0" presId="urn:microsoft.com/office/officeart/2009/3/layout/HorizontalOrganizationChart"/>
    <dgm:cxn modelId="{E62060C3-FB41-774A-896C-0ABC5B766785}" type="presOf" srcId="{3D394AF0-B21F-AC4B-8B90-50EBDCE21826}" destId="{8B687805-294A-2746-8732-62B243631FBA}" srcOrd="1" destOrd="0" presId="urn:microsoft.com/office/officeart/2009/3/layout/HorizontalOrganizationChart"/>
    <dgm:cxn modelId="{7F9E0AEF-73D5-0849-AD3B-ED53ABE82187}" type="presOf" srcId="{E8A19671-6308-9940-BD96-850F83D5614C}" destId="{3C5AB509-8EE6-604C-8BBC-981915F4E718}" srcOrd="0" destOrd="0" presId="urn:microsoft.com/office/officeart/2009/3/layout/HorizontalOrganizationChart"/>
    <dgm:cxn modelId="{AB9F069F-648F-6449-9968-31B720844133}" type="presOf" srcId="{8B21A86D-D35B-9549-91A0-1A6BB993296D}" destId="{EF80B8A4-EFE8-4143-A482-394ED5A1192D}" srcOrd="1" destOrd="0" presId="urn:microsoft.com/office/officeart/2009/3/layout/HorizontalOrganizationChart"/>
    <dgm:cxn modelId="{185229EF-4C48-9A44-8949-44BDB85D20A0}" type="presOf" srcId="{96022304-24F7-DB4B-A194-5BBC3632D855}" destId="{785CA06D-5E84-4540-9D64-96DEFECFA588}" srcOrd="1" destOrd="0" presId="urn:microsoft.com/office/officeart/2009/3/layout/HorizontalOrganizationChart"/>
    <dgm:cxn modelId="{0169B2C9-38AA-124E-A8EE-B622302F2221}" type="presOf" srcId="{1E68FC8E-A949-D849-AB59-8BBC7C895434}" destId="{A4797E6D-A8C4-CD40-9E7A-3554CE3AE2A5}" srcOrd="0" destOrd="0" presId="urn:microsoft.com/office/officeart/2009/3/layout/HorizontalOrganizationChart"/>
    <dgm:cxn modelId="{5945A1B3-15E7-014A-BB05-5FD9F613635B}" type="presOf" srcId="{374F38A6-0862-9943-AB32-547B92BD95EE}" destId="{222B8EEA-9789-9F49-B60F-A51407B15FB3}" srcOrd="0" destOrd="0" presId="urn:microsoft.com/office/officeart/2009/3/layout/HorizontalOrganizationChart"/>
    <dgm:cxn modelId="{702CC57C-D937-4344-B466-BE1CA87AA8BA}" srcId="{2A88F444-BC55-DE40-BEE6-FF7321ED194A}" destId="{6D52DDD4-E224-3B44-A66D-71B1D33CFE2A}" srcOrd="1" destOrd="0" parTransId="{6A5DEF3E-8AD8-F24E-95EA-CE10D190A954}" sibTransId="{1C68927B-2771-444A-8166-A19A54893E1F}"/>
    <dgm:cxn modelId="{63CC6722-4769-BE4A-9E9E-0A34844D2037}" type="presOf" srcId="{4D158B1E-85DE-6A45-AE0A-073BAEA691F4}" destId="{9BFEE613-3448-CC40-A7D9-DF9C7EC72CAF}" srcOrd="0" destOrd="0" presId="urn:microsoft.com/office/officeart/2009/3/layout/HorizontalOrganizationChart"/>
    <dgm:cxn modelId="{5C2E8195-28CC-0347-A063-2B7E98B76340}" type="presOf" srcId="{B1EC69A1-1379-F541-9068-D6599D51B643}" destId="{7827F014-41FC-254A-A7BA-59357D8E9D91}" srcOrd="0" destOrd="0" presId="urn:microsoft.com/office/officeart/2009/3/layout/HorizontalOrganizationChart"/>
    <dgm:cxn modelId="{325D70EF-9AD7-8946-A6B0-78303EAAE910}" srcId="{0496BF85-65A7-5F46-9185-CE09CFF18C24}" destId="{E8A19671-6308-9940-BD96-850F83D5614C}" srcOrd="0" destOrd="0" parTransId="{D9BD5F6A-9956-E843-AB8D-D52B0253439A}" sibTransId="{06A3D319-F64C-9A40-90D2-30A818943C25}"/>
    <dgm:cxn modelId="{BF5B116E-2D03-C446-8504-9437182937A8}" type="presOf" srcId="{0496BF85-65A7-5F46-9185-CE09CFF18C24}" destId="{CB0485B8-DAB9-0A41-8E7D-E505A702D95D}" srcOrd="0" destOrd="0" presId="urn:microsoft.com/office/officeart/2009/3/layout/HorizontalOrganizationChart"/>
    <dgm:cxn modelId="{A202B2C0-39CD-454A-9208-5CF208E42937}" type="presOf" srcId="{83781E2E-03BF-9E4D-BD79-60938DEDDF1C}" destId="{4C5A4F38-F397-4548-B88B-EFB5466B6764}" srcOrd="0" destOrd="0" presId="urn:microsoft.com/office/officeart/2009/3/layout/HorizontalOrganizationChart"/>
    <dgm:cxn modelId="{1A899188-AA94-3246-8324-EC1D73860518}" type="presOf" srcId="{07997672-4909-D04C-8366-08E08DC3DDA0}" destId="{01CC4972-C84B-5C4E-A229-EC8E8689A35A}" srcOrd="0" destOrd="0" presId="urn:microsoft.com/office/officeart/2009/3/layout/HorizontalOrganizationChart"/>
    <dgm:cxn modelId="{03AF0DA7-92C7-AB43-840A-FA1F56903359}" srcId="{07997672-4909-D04C-8366-08E08DC3DDA0}" destId="{C8BE61CD-6B38-B24B-B00D-1D3D4A00032E}" srcOrd="1" destOrd="0" parTransId="{57F0B16C-5302-0147-8800-477F339E42F3}" sibTransId="{7711A880-5E38-9E4F-AAC8-972F24D1570F}"/>
    <dgm:cxn modelId="{177FC93F-9130-FA4E-928F-379AC18AB0C3}" type="presOf" srcId="{764807A7-D7BA-964E-B537-D9AD5EFB7C23}" destId="{463D1A27-A4ED-FD4F-BC11-20E034B22F36}" srcOrd="0" destOrd="0" presId="urn:microsoft.com/office/officeart/2009/3/layout/HorizontalOrganizationChart"/>
    <dgm:cxn modelId="{9578B55B-E12F-7443-A195-CC2F58B26D2B}" type="presOf" srcId="{B578CEBF-2A1D-E243-99BD-01B1A2ED4F84}" destId="{D34C106A-C89A-1B4C-8145-AC7F2F1C5330}" srcOrd="0" destOrd="0" presId="urn:microsoft.com/office/officeart/2009/3/layout/HorizontalOrganizationChart"/>
    <dgm:cxn modelId="{72F04E88-D4A1-1E49-BB1A-134623831B2B}" type="presOf" srcId="{3300D009-2EEA-DB46-886D-CFDCF7628F2F}" destId="{DAC2F728-1757-E240-A862-34551D04E887}" srcOrd="1" destOrd="0" presId="urn:microsoft.com/office/officeart/2009/3/layout/HorizontalOrganizationChart"/>
    <dgm:cxn modelId="{96ADB1D7-170B-C348-82D7-E9AC4AB43DD2}" type="presOf" srcId="{54651ED2-D3D0-3843-A627-41156F11D0BB}" destId="{36CABE2F-3261-EF44-ACBD-75C7FF2D150A}" srcOrd="0" destOrd="0" presId="urn:microsoft.com/office/officeart/2009/3/layout/HorizontalOrganizationChart"/>
    <dgm:cxn modelId="{631BC6CE-5F01-0C4D-A0E3-9359DCC45E54}" type="presOf" srcId="{5CD85686-EA97-3D4B-85D8-DEEC86992261}" destId="{1C338D1C-C4D3-1A45-A5E4-8A33BC0F0FBC}" srcOrd="0" destOrd="0" presId="urn:microsoft.com/office/officeart/2009/3/layout/HorizontalOrganizationChart"/>
    <dgm:cxn modelId="{B402DD86-ED1D-9F4E-B55D-670F1086EC51}" type="presOf" srcId="{07997672-4909-D04C-8366-08E08DC3DDA0}" destId="{80D5EF39-6E8F-2B4A-A999-389ADD4BD126}" srcOrd="1" destOrd="0" presId="urn:microsoft.com/office/officeart/2009/3/layout/HorizontalOrganizationChart"/>
    <dgm:cxn modelId="{23B37E61-8091-B848-8932-6E0448452768}" type="presOf" srcId="{5CD85686-EA97-3D4B-85D8-DEEC86992261}" destId="{47D91BCB-5635-A146-8308-45538C4116C3}" srcOrd="1" destOrd="0" presId="urn:microsoft.com/office/officeart/2009/3/layout/HorizontalOrganizationChart"/>
    <dgm:cxn modelId="{7612DEBC-BC1E-9D4D-9340-1467CF0F2F4D}" srcId="{B1EC69A1-1379-F541-9068-D6599D51B643}" destId="{8B21A86D-D35B-9549-91A0-1A6BB993296D}" srcOrd="0" destOrd="0" parTransId="{BFA23CE9-DE42-D346-87EF-1CE5327E7332}" sibTransId="{CC22537D-3498-CC4A-A9B8-D3CE6F318C1C}"/>
    <dgm:cxn modelId="{469E20E4-3119-0749-BE54-2B68F9ECB686}" srcId="{8A8CCF2B-645F-1A41-A1CA-BCDBCF1628E7}" destId="{D64C3C36-60B3-CF4E-902F-4730DC23E704}" srcOrd="1" destOrd="0" parTransId="{374F38A6-0862-9943-AB32-547B92BD95EE}" sibTransId="{0BA9C26B-825A-EE43-8D3A-2C9814CA4CB0}"/>
    <dgm:cxn modelId="{9891E131-77DE-A34C-94D7-E6A9829980A9}" type="presOf" srcId="{6A5DEF3E-8AD8-F24E-95EA-CE10D190A954}" destId="{472383F1-B55C-C048-B857-CF9379AC9B9C}" srcOrd="0" destOrd="0" presId="urn:microsoft.com/office/officeart/2009/3/layout/HorizontalOrganizationChart"/>
    <dgm:cxn modelId="{5227DB18-583B-2748-8D48-31250D9570D2}" type="presOf" srcId="{96022304-24F7-DB4B-A194-5BBC3632D855}" destId="{E7827E49-0777-404C-96D0-4EF2B2FA6935}" srcOrd="0" destOrd="0" presId="urn:microsoft.com/office/officeart/2009/3/layout/HorizontalOrganizationChart"/>
    <dgm:cxn modelId="{30DC6035-4C35-5F4D-B764-44BAE850AA86}" type="presOf" srcId="{56FBD99D-63AD-284C-B691-D5691B55E2A1}" destId="{83356CB3-E229-2F49-8288-4B87955274D4}" srcOrd="0" destOrd="0" presId="urn:microsoft.com/office/officeart/2009/3/layout/HorizontalOrganizationChart"/>
    <dgm:cxn modelId="{C6A2ED3D-A803-D54C-BA60-3E2902265B9E}" type="presOf" srcId="{C8BE61CD-6B38-B24B-B00D-1D3D4A00032E}" destId="{D165CE6E-7712-8843-AF34-842FCC09C9FB}" srcOrd="1" destOrd="0" presId="urn:microsoft.com/office/officeart/2009/3/layout/HorizontalOrganizationChart"/>
    <dgm:cxn modelId="{B8F2CE0B-B2B5-B04E-97B1-70D02DD7D841}" srcId="{2A88F444-BC55-DE40-BEE6-FF7321ED194A}" destId="{96022304-24F7-DB4B-A194-5BBC3632D855}" srcOrd="3" destOrd="0" parTransId="{700D075D-D221-9A4A-ABED-850858022655}" sibTransId="{D0CD60B1-3E98-BE43-BE76-B1C450D587C2}"/>
    <dgm:cxn modelId="{F48391BF-FFAA-A041-9B5F-C3273C4172D2}" type="presOf" srcId="{700D075D-D221-9A4A-ABED-850858022655}" destId="{3852BEFA-5F31-1B46-AAC8-1B4BB5E3F3F3}" srcOrd="0" destOrd="0" presId="urn:microsoft.com/office/officeart/2009/3/layout/HorizontalOrganizationChart"/>
    <dgm:cxn modelId="{6C0E2299-5E49-0E45-9102-067F78B0060D}" srcId="{E8A19671-6308-9940-BD96-850F83D5614C}" destId="{CDF82E1D-58F1-DA4C-9EAF-03BF1AEA6346}" srcOrd="0" destOrd="0" parTransId="{A4593E02-92EA-7446-B044-F968A70A195E}" sibTransId="{13B01D72-DCE1-3D4D-9345-37B3D36AFBD6}"/>
    <dgm:cxn modelId="{F0CD257D-7EDE-E844-AA32-7A2F9208B560}" srcId="{2A88F444-BC55-DE40-BEE6-FF7321ED194A}" destId="{5CD85686-EA97-3D4B-85D8-DEEC86992261}" srcOrd="4" destOrd="0" parTransId="{78876C37-24D4-E04A-B177-434F5EFA746F}" sibTransId="{F37AB822-FA67-464C-88D6-F16DBD72843C}"/>
    <dgm:cxn modelId="{7006F70A-E756-6143-B5F5-D66DD0843A00}" srcId="{E8A19671-6308-9940-BD96-850F83D5614C}" destId="{3D394AF0-B21F-AC4B-8B90-50EBDCE21826}" srcOrd="1" destOrd="0" parTransId="{764807A7-D7BA-964E-B537-D9AD5EFB7C23}" sibTransId="{5532C5BE-CFE4-754F-835F-B89ACF911FA8}"/>
    <dgm:cxn modelId="{EC37689E-8D18-454C-A11A-7FD8F7A74574}" type="presParOf" srcId="{9BFEE613-3448-CC40-A7D9-DF9C7EC72CAF}" destId="{089ED211-B570-0A41-A922-4DDF4C471244}" srcOrd="0" destOrd="0" presId="urn:microsoft.com/office/officeart/2009/3/layout/HorizontalOrganizationChart"/>
    <dgm:cxn modelId="{206E7AF5-FA81-3243-BD6A-6D16206FE9FE}" type="presParOf" srcId="{089ED211-B570-0A41-A922-4DDF4C471244}" destId="{A4144F77-C369-9A4B-916A-CA5A8D3E636C}" srcOrd="0" destOrd="0" presId="urn:microsoft.com/office/officeart/2009/3/layout/HorizontalOrganizationChart"/>
    <dgm:cxn modelId="{BBB45758-B9CE-0E43-9DDC-CDD101236409}" type="presParOf" srcId="{A4144F77-C369-9A4B-916A-CA5A8D3E636C}" destId="{8B32A431-C92D-A243-9110-A08DE9030E37}" srcOrd="0" destOrd="0" presId="urn:microsoft.com/office/officeart/2009/3/layout/HorizontalOrganizationChart"/>
    <dgm:cxn modelId="{336A2012-7F2A-A74F-B9BB-0047BEACE926}" type="presParOf" srcId="{A4144F77-C369-9A4B-916A-CA5A8D3E636C}" destId="{A18323A7-B7F8-5045-A1A2-611785CCA8D9}" srcOrd="1" destOrd="0" presId="urn:microsoft.com/office/officeart/2009/3/layout/HorizontalOrganizationChart"/>
    <dgm:cxn modelId="{81B77F4B-F209-FA4E-93A6-F47B82FB8F83}" type="presParOf" srcId="{089ED211-B570-0A41-A922-4DDF4C471244}" destId="{B7B4D23D-A26A-2D4B-A908-609F59F82AF3}" srcOrd="1" destOrd="0" presId="urn:microsoft.com/office/officeart/2009/3/layout/HorizontalOrganizationChart"/>
    <dgm:cxn modelId="{86B551F9-4349-B949-B442-21D9B9D4E449}" type="presParOf" srcId="{B7B4D23D-A26A-2D4B-A908-609F59F82AF3}" destId="{F84E1549-8DB8-CE48-A191-895C697EAA89}" srcOrd="0" destOrd="0" presId="urn:microsoft.com/office/officeart/2009/3/layout/HorizontalOrganizationChart"/>
    <dgm:cxn modelId="{FCC43517-D3EA-9142-A9D2-4179245F3DE7}" type="presParOf" srcId="{B7B4D23D-A26A-2D4B-A908-609F59F82AF3}" destId="{4DB8BB1F-B105-AE49-8590-E0A7CF4D72FB}" srcOrd="1" destOrd="0" presId="urn:microsoft.com/office/officeart/2009/3/layout/HorizontalOrganizationChart"/>
    <dgm:cxn modelId="{BE181D2D-3C8F-AB4D-BA2A-E506D5BB51FB}" type="presParOf" srcId="{4DB8BB1F-B105-AE49-8590-E0A7CF4D72FB}" destId="{0177B10F-62D0-0947-9562-41ADE4A611FD}" srcOrd="0" destOrd="0" presId="urn:microsoft.com/office/officeart/2009/3/layout/HorizontalOrganizationChart"/>
    <dgm:cxn modelId="{9BA595A2-B3B4-8E48-A4D3-AB405F15031D}" type="presParOf" srcId="{0177B10F-62D0-0947-9562-41ADE4A611FD}" destId="{EAE326AF-0A63-8E44-AC46-6F577D0E6341}" srcOrd="0" destOrd="0" presId="urn:microsoft.com/office/officeart/2009/3/layout/HorizontalOrganizationChart"/>
    <dgm:cxn modelId="{BC1F656D-61D3-5442-9131-C3FE2570522F}" type="presParOf" srcId="{0177B10F-62D0-0947-9562-41ADE4A611FD}" destId="{5E32576E-6C5B-904B-B0E0-8304D86EF120}" srcOrd="1" destOrd="0" presId="urn:microsoft.com/office/officeart/2009/3/layout/HorizontalOrganizationChart"/>
    <dgm:cxn modelId="{3DD65783-4ECE-F441-A497-926417EF012D}" type="presParOf" srcId="{4DB8BB1F-B105-AE49-8590-E0A7CF4D72FB}" destId="{E49C5998-B655-BF45-BA38-7B878844F62B}" srcOrd="1" destOrd="0" presId="urn:microsoft.com/office/officeart/2009/3/layout/HorizontalOrganizationChart"/>
    <dgm:cxn modelId="{ABF31604-B3E2-194D-8EA6-C81A062796B9}" type="presParOf" srcId="{4DB8BB1F-B105-AE49-8590-E0A7CF4D72FB}" destId="{4F5EC9A7-7BD9-3E4E-9A88-7863219D9D4B}" srcOrd="2" destOrd="0" presId="urn:microsoft.com/office/officeart/2009/3/layout/HorizontalOrganizationChart"/>
    <dgm:cxn modelId="{87CEDD37-75AF-1A4A-A182-F7175A854A69}" type="presParOf" srcId="{B7B4D23D-A26A-2D4B-A908-609F59F82AF3}" destId="{472383F1-B55C-C048-B857-CF9379AC9B9C}" srcOrd="2" destOrd="0" presId="urn:microsoft.com/office/officeart/2009/3/layout/HorizontalOrganizationChart"/>
    <dgm:cxn modelId="{88C5EE83-E8E4-E84D-B960-5BB9A47B9931}" type="presParOf" srcId="{B7B4D23D-A26A-2D4B-A908-609F59F82AF3}" destId="{F7962775-E232-3143-870C-D0C6052D6F0B}" srcOrd="3" destOrd="0" presId="urn:microsoft.com/office/officeart/2009/3/layout/HorizontalOrganizationChart"/>
    <dgm:cxn modelId="{1F1AE4BE-1B08-3747-81BE-E4A11B455A8F}" type="presParOf" srcId="{F7962775-E232-3143-870C-D0C6052D6F0B}" destId="{83457F14-D1E4-3D43-81ED-23CCBCB71C65}" srcOrd="0" destOrd="0" presId="urn:microsoft.com/office/officeart/2009/3/layout/HorizontalOrganizationChart"/>
    <dgm:cxn modelId="{0A9491BA-8A22-B048-8DF2-6D4A8D258DD7}" type="presParOf" srcId="{83457F14-D1E4-3D43-81ED-23CCBCB71C65}" destId="{24B12F73-4E2A-EB48-BD5A-385977870059}" srcOrd="0" destOrd="0" presId="urn:microsoft.com/office/officeart/2009/3/layout/HorizontalOrganizationChart"/>
    <dgm:cxn modelId="{B29194ED-74CB-F34C-A469-0392C6149197}" type="presParOf" srcId="{83457F14-D1E4-3D43-81ED-23CCBCB71C65}" destId="{E5C67703-671C-5746-ACF3-250A1DDA6D0A}" srcOrd="1" destOrd="0" presId="urn:microsoft.com/office/officeart/2009/3/layout/HorizontalOrganizationChart"/>
    <dgm:cxn modelId="{3C4BB18A-7003-EF4F-8B09-B60DCC4DB5EE}" type="presParOf" srcId="{F7962775-E232-3143-870C-D0C6052D6F0B}" destId="{F499B130-C695-274B-A529-23B68D6FB4E6}" srcOrd="1" destOrd="0" presId="urn:microsoft.com/office/officeart/2009/3/layout/HorizontalOrganizationChart"/>
    <dgm:cxn modelId="{BDF3896C-EB8E-264A-89B7-1C6C77B9BC51}" type="presParOf" srcId="{F7962775-E232-3143-870C-D0C6052D6F0B}" destId="{91C7AF6D-F328-D34C-AE46-287A54E4D905}" srcOrd="2" destOrd="0" presId="urn:microsoft.com/office/officeart/2009/3/layout/HorizontalOrganizationChart"/>
    <dgm:cxn modelId="{175FFA0C-25E3-714F-82C7-B700E23FBA23}" type="presParOf" srcId="{B7B4D23D-A26A-2D4B-A908-609F59F82AF3}" destId="{1E2A25A3-2AE7-1448-A902-2ADC08C1D536}" srcOrd="4" destOrd="0" presId="urn:microsoft.com/office/officeart/2009/3/layout/HorizontalOrganizationChart"/>
    <dgm:cxn modelId="{B05A14DD-8369-1248-82CE-B771BB9A718B}" type="presParOf" srcId="{B7B4D23D-A26A-2D4B-A908-609F59F82AF3}" destId="{75B70334-02CA-3F4E-99C6-3C4659DA8FB2}" srcOrd="5" destOrd="0" presId="urn:microsoft.com/office/officeart/2009/3/layout/HorizontalOrganizationChart"/>
    <dgm:cxn modelId="{D0DD0C79-2587-464E-81AD-E191A657A634}" type="presParOf" srcId="{75B70334-02CA-3F4E-99C6-3C4659DA8FB2}" destId="{EC3D4FEF-AE7E-244E-B616-752DD361C7E9}" srcOrd="0" destOrd="0" presId="urn:microsoft.com/office/officeart/2009/3/layout/HorizontalOrganizationChart"/>
    <dgm:cxn modelId="{FBE35EE4-23C4-9D40-B0C5-F770FF0CDB86}" type="presParOf" srcId="{EC3D4FEF-AE7E-244E-B616-752DD361C7E9}" destId="{F63E6898-D5C3-8A4D-B9BF-E9171B7D87F1}" srcOrd="0" destOrd="0" presId="urn:microsoft.com/office/officeart/2009/3/layout/HorizontalOrganizationChart"/>
    <dgm:cxn modelId="{0946F74B-71CC-F940-96B2-94DD2AF8B209}" type="presParOf" srcId="{EC3D4FEF-AE7E-244E-B616-752DD361C7E9}" destId="{2B80B890-E7DB-BB47-BCA2-DCAB5CC172FB}" srcOrd="1" destOrd="0" presId="urn:microsoft.com/office/officeart/2009/3/layout/HorizontalOrganizationChart"/>
    <dgm:cxn modelId="{05FCC421-D154-A745-88C3-40F57A9B237E}" type="presParOf" srcId="{75B70334-02CA-3F4E-99C6-3C4659DA8FB2}" destId="{BB73EFF0-B270-284C-A5EE-F0ACA0A73A16}" srcOrd="1" destOrd="0" presId="urn:microsoft.com/office/officeart/2009/3/layout/HorizontalOrganizationChart"/>
    <dgm:cxn modelId="{E9E8AF5D-0ECB-8643-8E90-3F0515F0E6DB}" type="presParOf" srcId="{BB73EFF0-B270-284C-A5EE-F0ACA0A73A16}" destId="{A4797E6D-A8C4-CD40-9E7A-3554CE3AE2A5}" srcOrd="0" destOrd="0" presId="urn:microsoft.com/office/officeart/2009/3/layout/HorizontalOrganizationChart"/>
    <dgm:cxn modelId="{633D7482-A81B-0443-B463-BAEB99BFF942}" type="presParOf" srcId="{BB73EFF0-B270-284C-A5EE-F0ACA0A73A16}" destId="{3A48F469-905F-C345-878C-31FC9BAB882C}" srcOrd="1" destOrd="0" presId="urn:microsoft.com/office/officeart/2009/3/layout/HorizontalOrganizationChart"/>
    <dgm:cxn modelId="{DBFFC45E-95B3-D24E-B7A5-AD5E0275A2EA}" type="presParOf" srcId="{3A48F469-905F-C345-878C-31FC9BAB882C}" destId="{25BCE94A-87F9-6542-8891-0C2516D322E2}" srcOrd="0" destOrd="0" presId="urn:microsoft.com/office/officeart/2009/3/layout/HorizontalOrganizationChart"/>
    <dgm:cxn modelId="{5C0D5C01-87BF-7A4D-B639-7866648DB77D}" type="presParOf" srcId="{25BCE94A-87F9-6542-8891-0C2516D322E2}" destId="{7827F014-41FC-254A-A7BA-59357D8E9D91}" srcOrd="0" destOrd="0" presId="urn:microsoft.com/office/officeart/2009/3/layout/HorizontalOrganizationChart"/>
    <dgm:cxn modelId="{B036B532-1AEE-D847-B3C5-3F68AD787343}" type="presParOf" srcId="{25BCE94A-87F9-6542-8891-0C2516D322E2}" destId="{A8CD5183-0AE0-C444-A14B-475D6201270A}" srcOrd="1" destOrd="0" presId="urn:microsoft.com/office/officeart/2009/3/layout/HorizontalOrganizationChart"/>
    <dgm:cxn modelId="{D138CB2D-07E8-9244-9443-1B8332B95AB6}" type="presParOf" srcId="{3A48F469-905F-C345-878C-31FC9BAB882C}" destId="{7CA3AAA4-8682-6A44-80EB-8B834AE8F011}" srcOrd="1" destOrd="0" presId="urn:microsoft.com/office/officeart/2009/3/layout/HorizontalOrganizationChart"/>
    <dgm:cxn modelId="{A81B2525-3A0A-4349-B41C-3C5888D50A54}" type="presParOf" srcId="{7CA3AAA4-8682-6A44-80EB-8B834AE8F011}" destId="{131660A3-EB93-C64C-AE43-9F161C36646E}" srcOrd="0" destOrd="0" presId="urn:microsoft.com/office/officeart/2009/3/layout/HorizontalOrganizationChart"/>
    <dgm:cxn modelId="{D83B044B-DEB3-5542-9F5D-02D5FA61A5AB}" type="presParOf" srcId="{7CA3AAA4-8682-6A44-80EB-8B834AE8F011}" destId="{DF01FD20-96E5-AC4B-8EEC-3F316430C9CE}" srcOrd="1" destOrd="0" presId="urn:microsoft.com/office/officeart/2009/3/layout/HorizontalOrganizationChart"/>
    <dgm:cxn modelId="{9DF5B589-7D78-8147-A34F-630DFCEFB07B}" type="presParOf" srcId="{DF01FD20-96E5-AC4B-8EEC-3F316430C9CE}" destId="{FDA27B03-B8D4-8B4D-B8AD-4794FD7075BE}" srcOrd="0" destOrd="0" presId="urn:microsoft.com/office/officeart/2009/3/layout/HorizontalOrganizationChart"/>
    <dgm:cxn modelId="{8D5C435E-C2AB-CF4B-A7FE-C7AE71E24902}" type="presParOf" srcId="{FDA27B03-B8D4-8B4D-B8AD-4794FD7075BE}" destId="{1D04CA66-497C-2946-B3CE-A840620FDA88}" srcOrd="0" destOrd="0" presId="urn:microsoft.com/office/officeart/2009/3/layout/HorizontalOrganizationChart"/>
    <dgm:cxn modelId="{AEBFE820-3836-684A-A25E-5117CD233ED7}" type="presParOf" srcId="{FDA27B03-B8D4-8B4D-B8AD-4794FD7075BE}" destId="{EF80B8A4-EFE8-4143-A482-394ED5A1192D}" srcOrd="1" destOrd="0" presId="urn:microsoft.com/office/officeart/2009/3/layout/HorizontalOrganizationChart"/>
    <dgm:cxn modelId="{632E94A8-B0DC-F84E-A379-BFFF36C99D8E}" type="presParOf" srcId="{DF01FD20-96E5-AC4B-8EEC-3F316430C9CE}" destId="{3CCB0380-2451-3B4E-BA5B-86D749DA029B}" srcOrd="1" destOrd="0" presId="urn:microsoft.com/office/officeart/2009/3/layout/HorizontalOrganizationChart"/>
    <dgm:cxn modelId="{8B9CFAE8-CFE8-4648-A928-9536CE47DDAB}" type="presParOf" srcId="{DF01FD20-96E5-AC4B-8EEC-3F316430C9CE}" destId="{467CFC42-2DF1-AE4A-8141-E78663FEA524}" srcOrd="2" destOrd="0" presId="urn:microsoft.com/office/officeart/2009/3/layout/HorizontalOrganizationChart"/>
    <dgm:cxn modelId="{5ACC8231-6592-504C-91D0-98D0F6A391B4}" type="presParOf" srcId="{7CA3AAA4-8682-6A44-80EB-8B834AE8F011}" destId="{83356CB3-E229-2F49-8288-4B87955274D4}" srcOrd="2" destOrd="0" presId="urn:microsoft.com/office/officeart/2009/3/layout/HorizontalOrganizationChart"/>
    <dgm:cxn modelId="{1C39C8D5-C815-FC47-BBF0-FC843E69A5A4}" type="presParOf" srcId="{7CA3AAA4-8682-6A44-80EB-8B834AE8F011}" destId="{E5025E50-9979-3843-A766-C3BB25F0F103}" srcOrd="3" destOrd="0" presId="urn:microsoft.com/office/officeart/2009/3/layout/HorizontalOrganizationChart"/>
    <dgm:cxn modelId="{AEB5BC64-E62A-4347-9A73-A29E2E621FF3}" type="presParOf" srcId="{E5025E50-9979-3843-A766-C3BB25F0F103}" destId="{D6B4544E-7C5A-9843-8015-1F74609716C7}" srcOrd="0" destOrd="0" presId="urn:microsoft.com/office/officeart/2009/3/layout/HorizontalOrganizationChart"/>
    <dgm:cxn modelId="{6C5E2828-11A4-6C43-AC55-1ED42BABBE03}" type="presParOf" srcId="{D6B4544E-7C5A-9843-8015-1F74609716C7}" destId="{615A7B6F-3C79-7C4A-80ED-4BB145CEED20}" srcOrd="0" destOrd="0" presId="urn:microsoft.com/office/officeart/2009/3/layout/HorizontalOrganizationChart"/>
    <dgm:cxn modelId="{C5E191EB-EECB-8C41-8FDB-AB36CF1DC2E4}" type="presParOf" srcId="{D6B4544E-7C5A-9843-8015-1F74609716C7}" destId="{569F8FA5-A727-AF48-85FD-BD048279ECCB}" srcOrd="1" destOrd="0" presId="urn:microsoft.com/office/officeart/2009/3/layout/HorizontalOrganizationChart"/>
    <dgm:cxn modelId="{05FD6DF4-4E8A-E24D-93C2-D49546E7FB37}" type="presParOf" srcId="{E5025E50-9979-3843-A766-C3BB25F0F103}" destId="{1026B646-A2E3-CB41-8601-AA0232902826}" srcOrd="1" destOrd="0" presId="urn:microsoft.com/office/officeart/2009/3/layout/HorizontalOrganizationChart"/>
    <dgm:cxn modelId="{7B019CB4-6C90-9C4B-99EC-7BFF4B87CA5E}" type="presParOf" srcId="{E5025E50-9979-3843-A766-C3BB25F0F103}" destId="{C0CFBA6D-E9B3-5D48-8066-7AA13EE96F7B}" srcOrd="2" destOrd="0" presId="urn:microsoft.com/office/officeart/2009/3/layout/HorizontalOrganizationChart"/>
    <dgm:cxn modelId="{6AC5F714-3202-4F4B-97DD-0175C0CF7400}" type="presParOf" srcId="{3A48F469-905F-C345-878C-31FC9BAB882C}" destId="{A912D915-B0FC-4641-AF8A-EB85D33E4627}" srcOrd="2" destOrd="0" presId="urn:microsoft.com/office/officeart/2009/3/layout/HorizontalOrganizationChart"/>
    <dgm:cxn modelId="{239E4369-DC69-9640-8CEC-E87EA12F46F6}" type="presParOf" srcId="{BB73EFF0-B270-284C-A5EE-F0ACA0A73A16}" destId="{222B8EEA-9789-9F49-B60F-A51407B15FB3}" srcOrd="2" destOrd="0" presId="urn:microsoft.com/office/officeart/2009/3/layout/HorizontalOrganizationChart"/>
    <dgm:cxn modelId="{7905C009-F0B5-1A49-BE63-2CEAF631A2F8}" type="presParOf" srcId="{BB73EFF0-B270-284C-A5EE-F0ACA0A73A16}" destId="{DBDACCB8-B991-EB4D-BD0F-7F44E84ED231}" srcOrd="3" destOrd="0" presId="urn:microsoft.com/office/officeart/2009/3/layout/HorizontalOrganizationChart"/>
    <dgm:cxn modelId="{13919A39-4F7E-BB43-B4F9-FD42770DC166}" type="presParOf" srcId="{DBDACCB8-B991-EB4D-BD0F-7F44E84ED231}" destId="{7850C50F-DB12-3E45-93E9-346580E5617A}" srcOrd="0" destOrd="0" presId="urn:microsoft.com/office/officeart/2009/3/layout/HorizontalOrganizationChart"/>
    <dgm:cxn modelId="{EEF74359-9267-494B-8141-192F5A40BA95}" type="presParOf" srcId="{7850C50F-DB12-3E45-93E9-346580E5617A}" destId="{BFAEB1B5-47AE-AD49-97AE-13190E73F74B}" srcOrd="0" destOrd="0" presId="urn:microsoft.com/office/officeart/2009/3/layout/HorizontalOrganizationChart"/>
    <dgm:cxn modelId="{67CB12F9-A522-294E-9D9E-97B367908502}" type="presParOf" srcId="{7850C50F-DB12-3E45-93E9-346580E5617A}" destId="{ABDB5AA0-A0DF-C94C-A90C-4FF7E0FFFBEE}" srcOrd="1" destOrd="0" presId="urn:microsoft.com/office/officeart/2009/3/layout/HorizontalOrganizationChart"/>
    <dgm:cxn modelId="{675776DD-0229-9041-9A9C-D930996AAE1F}" type="presParOf" srcId="{DBDACCB8-B991-EB4D-BD0F-7F44E84ED231}" destId="{87F25873-453C-3A4E-B8BF-41CD69889764}" srcOrd="1" destOrd="0" presId="urn:microsoft.com/office/officeart/2009/3/layout/HorizontalOrganizationChart"/>
    <dgm:cxn modelId="{36552388-8DCC-6240-BD70-2AC3828045F1}" type="presParOf" srcId="{DBDACCB8-B991-EB4D-BD0F-7F44E84ED231}" destId="{3D985255-4671-1049-80B0-4F729B8E3389}" srcOrd="2" destOrd="0" presId="urn:microsoft.com/office/officeart/2009/3/layout/HorizontalOrganizationChart"/>
    <dgm:cxn modelId="{1364C78B-FD5B-9B41-AAA3-20602BE41A46}" type="presParOf" srcId="{BB73EFF0-B270-284C-A5EE-F0ACA0A73A16}" destId="{F720D7EA-3997-6E4F-89A0-7E4D864D3C52}" srcOrd="4" destOrd="0" presId="urn:microsoft.com/office/officeart/2009/3/layout/HorizontalOrganizationChart"/>
    <dgm:cxn modelId="{EA1BF86C-D48F-BA43-9651-3EE575683373}" type="presParOf" srcId="{BB73EFF0-B270-284C-A5EE-F0ACA0A73A16}" destId="{F36C5C31-797C-484D-AA2D-A113FCBE6AB8}" srcOrd="5" destOrd="0" presId="urn:microsoft.com/office/officeart/2009/3/layout/HorizontalOrganizationChart"/>
    <dgm:cxn modelId="{E5F7B417-696A-7641-939D-CAF5F6E994D2}" type="presParOf" srcId="{F36C5C31-797C-484D-AA2D-A113FCBE6AB8}" destId="{381F6BC9-FBB8-644A-96BA-51E15DDCF552}" srcOrd="0" destOrd="0" presId="urn:microsoft.com/office/officeart/2009/3/layout/HorizontalOrganizationChart"/>
    <dgm:cxn modelId="{66AD0253-8B8A-2D4B-AF9F-F2CF2B128E18}" type="presParOf" srcId="{381F6BC9-FBB8-644A-96BA-51E15DDCF552}" destId="{100E5E6B-76B0-1D4D-99CA-3222E593F0A2}" srcOrd="0" destOrd="0" presId="urn:microsoft.com/office/officeart/2009/3/layout/HorizontalOrganizationChart"/>
    <dgm:cxn modelId="{B46001E3-0754-704E-B9A7-5B690EDC2E8F}" type="presParOf" srcId="{381F6BC9-FBB8-644A-96BA-51E15DDCF552}" destId="{DAC2F728-1757-E240-A862-34551D04E887}" srcOrd="1" destOrd="0" presId="urn:microsoft.com/office/officeart/2009/3/layout/HorizontalOrganizationChart"/>
    <dgm:cxn modelId="{FBBE08ED-E000-5046-B387-D3FC45948D4D}" type="presParOf" srcId="{F36C5C31-797C-484D-AA2D-A113FCBE6AB8}" destId="{06BFEC1A-5114-1A40-BED3-ABCE592EA017}" srcOrd="1" destOrd="0" presId="urn:microsoft.com/office/officeart/2009/3/layout/HorizontalOrganizationChart"/>
    <dgm:cxn modelId="{1DB555E5-39C3-2946-834B-464A3D7378D6}" type="presParOf" srcId="{F36C5C31-797C-484D-AA2D-A113FCBE6AB8}" destId="{66E0422D-3B42-5A4A-AA4E-F6B05C825524}" srcOrd="2" destOrd="0" presId="urn:microsoft.com/office/officeart/2009/3/layout/HorizontalOrganizationChart"/>
    <dgm:cxn modelId="{72A4EC8B-A159-1343-9086-C8BCED692DB0}" type="presParOf" srcId="{BB73EFF0-B270-284C-A5EE-F0ACA0A73A16}" destId="{47F6964D-6066-B242-B77B-C6B45903F1F0}" srcOrd="6" destOrd="0" presId="urn:microsoft.com/office/officeart/2009/3/layout/HorizontalOrganizationChart"/>
    <dgm:cxn modelId="{775A2168-F85C-DB4F-B16A-2E572F369017}" type="presParOf" srcId="{BB73EFF0-B270-284C-A5EE-F0ACA0A73A16}" destId="{3C7221EE-B552-A446-8DC8-905A8C373955}" srcOrd="7" destOrd="0" presId="urn:microsoft.com/office/officeart/2009/3/layout/HorizontalOrganizationChart"/>
    <dgm:cxn modelId="{D5EDEE4F-2C74-F94B-86BE-ABC8E61E2DE0}" type="presParOf" srcId="{3C7221EE-B552-A446-8DC8-905A8C373955}" destId="{52D34386-A4FF-934D-B90B-93D1692A914F}" srcOrd="0" destOrd="0" presId="urn:microsoft.com/office/officeart/2009/3/layout/HorizontalOrganizationChart"/>
    <dgm:cxn modelId="{63932936-C7FF-E54B-836C-737D331AF13F}" type="presParOf" srcId="{52D34386-A4FF-934D-B90B-93D1692A914F}" destId="{01CC4972-C84B-5C4E-A229-EC8E8689A35A}" srcOrd="0" destOrd="0" presId="urn:microsoft.com/office/officeart/2009/3/layout/HorizontalOrganizationChart"/>
    <dgm:cxn modelId="{F9F6C195-0669-224D-A940-E63ECC239A63}" type="presParOf" srcId="{52D34386-A4FF-934D-B90B-93D1692A914F}" destId="{80D5EF39-6E8F-2B4A-A999-389ADD4BD126}" srcOrd="1" destOrd="0" presId="urn:microsoft.com/office/officeart/2009/3/layout/HorizontalOrganizationChart"/>
    <dgm:cxn modelId="{EA7FFEB7-5A53-3942-BDCB-447E8884E803}" type="presParOf" srcId="{3C7221EE-B552-A446-8DC8-905A8C373955}" destId="{F38F5B25-4206-1740-8185-E05718C57A88}" srcOrd="1" destOrd="0" presId="urn:microsoft.com/office/officeart/2009/3/layout/HorizontalOrganizationChart"/>
    <dgm:cxn modelId="{1C77AC23-A016-3F45-981E-E139157ECD6C}" type="presParOf" srcId="{F38F5B25-4206-1740-8185-E05718C57A88}" destId="{36CABE2F-3261-EF44-ACBD-75C7FF2D150A}" srcOrd="0" destOrd="0" presId="urn:microsoft.com/office/officeart/2009/3/layout/HorizontalOrganizationChart"/>
    <dgm:cxn modelId="{2799734C-21F2-0341-A29B-22824F899C13}" type="presParOf" srcId="{F38F5B25-4206-1740-8185-E05718C57A88}" destId="{0EB09387-61BB-7A4C-AD10-982F6F5DC4DE}" srcOrd="1" destOrd="0" presId="urn:microsoft.com/office/officeart/2009/3/layout/HorizontalOrganizationChart"/>
    <dgm:cxn modelId="{858F5A8D-2F35-F54E-AC00-5C1CCFF23A57}" type="presParOf" srcId="{0EB09387-61BB-7A4C-AD10-982F6F5DC4DE}" destId="{96C5AC6A-52B6-2C42-AED2-64C0759E2CF0}" srcOrd="0" destOrd="0" presId="urn:microsoft.com/office/officeart/2009/3/layout/HorizontalOrganizationChart"/>
    <dgm:cxn modelId="{937736CE-809F-7D4E-B997-BB589F347B89}" type="presParOf" srcId="{96C5AC6A-52B6-2C42-AED2-64C0759E2CF0}" destId="{4C5A4F38-F397-4548-B88B-EFB5466B6764}" srcOrd="0" destOrd="0" presId="urn:microsoft.com/office/officeart/2009/3/layout/HorizontalOrganizationChart"/>
    <dgm:cxn modelId="{A29CF742-C217-E742-9E6C-DDB4926FEB1C}" type="presParOf" srcId="{96C5AC6A-52B6-2C42-AED2-64C0759E2CF0}" destId="{BFA09558-1D9C-0940-ADDD-B39D77CCBA0E}" srcOrd="1" destOrd="0" presId="urn:microsoft.com/office/officeart/2009/3/layout/HorizontalOrganizationChart"/>
    <dgm:cxn modelId="{B4DBDDDA-7C88-FC41-8026-D154D09FB001}" type="presParOf" srcId="{0EB09387-61BB-7A4C-AD10-982F6F5DC4DE}" destId="{08C087D8-C29B-D648-B1D9-B75B208D1E8C}" srcOrd="1" destOrd="0" presId="urn:microsoft.com/office/officeart/2009/3/layout/HorizontalOrganizationChart"/>
    <dgm:cxn modelId="{2A240891-402A-A24B-95BD-8046BBDB5555}" type="presParOf" srcId="{0EB09387-61BB-7A4C-AD10-982F6F5DC4DE}" destId="{C90546B9-D220-F147-A375-764D555556E3}" srcOrd="2" destOrd="0" presId="urn:microsoft.com/office/officeart/2009/3/layout/HorizontalOrganizationChart"/>
    <dgm:cxn modelId="{6C3E0281-8E0B-714E-86C7-5B8967C9CB86}" type="presParOf" srcId="{F38F5B25-4206-1740-8185-E05718C57A88}" destId="{25BDCDE5-DC52-B042-AD57-0A13DEB7BEBA}" srcOrd="2" destOrd="0" presId="urn:microsoft.com/office/officeart/2009/3/layout/HorizontalOrganizationChart"/>
    <dgm:cxn modelId="{46A72A00-CB2E-0446-B2E2-4A409691D3A1}" type="presParOf" srcId="{F38F5B25-4206-1740-8185-E05718C57A88}" destId="{D7FD5060-5ECB-0A41-AD85-69249B1129FB}" srcOrd="3" destOrd="0" presId="urn:microsoft.com/office/officeart/2009/3/layout/HorizontalOrganizationChart"/>
    <dgm:cxn modelId="{55207477-E233-C34F-9CD0-8C9903CCC5D0}" type="presParOf" srcId="{D7FD5060-5ECB-0A41-AD85-69249B1129FB}" destId="{F9E2F73D-95BF-0C48-B2DD-AE1DBCBEF1F9}" srcOrd="0" destOrd="0" presId="urn:microsoft.com/office/officeart/2009/3/layout/HorizontalOrganizationChart"/>
    <dgm:cxn modelId="{86ACCF62-FA2F-3D46-8C5C-7BACEBDD12E8}" type="presParOf" srcId="{F9E2F73D-95BF-0C48-B2DD-AE1DBCBEF1F9}" destId="{1505D14F-34BF-5342-9E76-A5355B2D2FEE}" srcOrd="0" destOrd="0" presId="urn:microsoft.com/office/officeart/2009/3/layout/HorizontalOrganizationChart"/>
    <dgm:cxn modelId="{E1C1AF22-F9D5-ED49-B7FE-5124502FEF8E}" type="presParOf" srcId="{F9E2F73D-95BF-0C48-B2DD-AE1DBCBEF1F9}" destId="{D165CE6E-7712-8843-AF34-842FCC09C9FB}" srcOrd="1" destOrd="0" presId="urn:microsoft.com/office/officeart/2009/3/layout/HorizontalOrganizationChart"/>
    <dgm:cxn modelId="{D45F97F5-E574-D148-93EE-2E2A4271377A}" type="presParOf" srcId="{D7FD5060-5ECB-0A41-AD85-69249B1129FB}" destId="{F2692DA7-AD62-BD48-8146-CB5C3516A52F}" srcOrd="1" destOrd="0" presId="urn:microsoft.com/office/officeart/2009/3/layout/HorizontalOrganizationChart"/>
    <dgm:cxn modelId="{E8A27A6D-DF5C-D140-A99E-539A0FC420EA}" type="presParOf" srcId="{D7FD5060-5ECB-0A41-AD85-69249B1129FB}" destId="{7DD3751F-E435-704D-A6A3-724CB01215BE}" srcOrd="2" destOrd="0" presId="urn:microsoft.com/office/officeart/2009/3/layout/HorizontalOrganizationChart"/>
    <dgm:cxn modelId="{7E93F994-702F-3D43-88DF-B3553281AE88}" type="presParOf" srcId="{3C7221EE-B552-A446-8DC8-905A8C373955}" destId="{77AF2630-9482-F14A-BCAF-45A1908ABBD3}" srcOrd="2" destOrd="0" presId="urn:microsoft.com/office/officeart/2009/3/layout/HorizontalOrganizationChart"/>
    <dgm:cxn modelId="{DBD6D2DC-D0C7-EF4C-805F-95C5D42311E4}" type="presParOf" srcId="{75B70334-02CA-3F4E-99C6-3C4659DA8FB2}" destId="{7EBAD2ED-9663-D246-914D-A09CC36EBF73}" srcOrd="2" destOrd="0" presId="urn:microsoft.com/office/officeart/2009/3/layout/HorizontalOrganizationChart"/>
    <dgm:cxn modelId="{71E5D6D2-52B9-3042-AA84-B4DBFC3C6EEF}" type="presParOf" srcId="{B7B4D23D-A26A-2D4B-A908-609F59F82AF3}" destId="{3852BEFA-5F31-1B46-AAC8-1B4BB5E3F3F3}" srcOrd="6" destOrd="0" presId="urn:microsoft.com/office/officeart/2009/3/layout/HorizontalOrganizationChart"/>
    <dgm:cxn modelId="{37176298-22FC-2341-B292-84B458A37B9C}" type="presParOf" srcId="{B7B4D23D-A26A-2D4B-A908-609F59F82AF3}" destId="{F4622127-CF1C-874A-97BB-83CD4CC78B0E}" srcOrd="7" destOrd="0" presId="urn:microsoft.com/office/officeart/2009/3/layout/HorizontalOrganizationChart"/>
    <dgm:cxn modelId="{DD21081A-229D-7A4D-8947-F4866102CB21}" type="presParOf" srcId="{F4622127-CF1C-874A-97BB-83CD4CC78B0E}" destId="{C8DD8FB4-0251-3148-801E-F867C2039776}" srcOrd="0" destOrd="0" presId="urn:microsoft.com/office/officeart/2009/3/layout/HorizontalOrganizationChart"/>
    <dgm:cxn modelId="{47AAE24F-4E1E-BB40-A06D-B097017D505D}" type="presParOf" srcId="{C8DD8FB4-0251-3148-801E-F867C2039776}" destId="{E7827E49-0777-404C-96D0-4EF2B2FA6935}" srcOrd="0" destOrd="0" presId="urn:microsoft.com/office/officeart/2009/3/layout/HorizontalOrganizationChart"/>
    <dgm:cxn modelId="{09ADAA81-AFCD-154E-9560-BF08F3933168}" type="presParOf" srcId="{C8DD8FB4-0251-3148-801E-F867C2039776}" destId="{785CA06D-5E84-4540-9D64-96DEFECFA588}" srcOrd="1" destOrd="0" presId="urn:microsoft.com/office/officeart/2009/3/layout/HorizontalOrganizationChart"/>
    <dgm:cxn modelId="{F2E72BAF-382C-A540-850E-A8FEA3A4A600}" type="presParOf" srcId="{F4622127-CF1C-874A-97BB-83CD4CC78B0E}" destId="{9790B491-6E37-4C4F-B397-0A5765409508}" srcOrd="1" destOrd="0" presId="urn:microsoft.com/office/officeart/2009/3/layout/HorizontalOrganizationChart"/>
    <dgm:cxn modelId="{D7DDB011-0CA2-0E4C-A757-78A5F79594C8}" type="presParOf" srcId="{F4622127-CF1C-874A-97BB-83CD4CC78B0E}" destId="{C69C9E28-296E-6F44-8F5D-8D651B8BC93E}" srcOrd="2" destOrd="0" presId="urn:microsoft.com/office/officeart/2009/3/layout/HorizontalOrganizationChart"/>
    <dgm:cxn modelId="{B5A9A927-B306-EF4E-97D4-B8C8158D6004}" type="presParOf" srcId="{B7B4D23D-A26A-2D4B-A908-609F59F82AF3}" destId="{D0C064CD-4450-8B49-8B67-2B5D3812C9D4}" srcOrd="8" destOrd="0" presId="urn:microsoft.com/office/officeart/2009/3/layout/HorizontalOrganizationChart"/>
    <dgm:cxn modelId="{1B97DA81-1095-5C45-B865-DC92AA03B488}" type="presParOf" srcId="{B7B4D23D-A26A-2D4B-A908-609F59F82AF3}" destId="{DBDB7BC2-B262-9D4E-80B9-8EC1A07E5A26}" srcOrd="9" destOrd="0" presId="urn:microsoft.com/office/officeart/2009/3/layout/HorizontalOrganizationChart"/>
    <dgm:cxn modelId="{9C95B408-C6FE-3F4D-9674-42D40AF2B40E}" type="presParOf" srcId="{DBDB7BC2-B262-9D4E-80B9-8EC1A07E5A26}" destId="{D286F47E-906A-D644-ADBC-3E0D468D5A5B}" srcOrd="0" destOrd="0" presId="urn:microsoft.com/office/officeart/2009/3/layout/HorizontalOrganizationChart"/>
    <dgm:cxn modelId="{4DE1AF14-CE96-8D4C-848E-DA973022341E}" type="presParOf" srcId="{D286F47E-906A-D644-ADBC-3E0D468D5A5B}" destId="{1C338D1C-C4D3-1A45-A5E4-8A33BC0F0FBC}" srcOrd="0" destOrd="0" presId="urn:microsoft.com/office/officeart/2009/3/layout/HorizontalOrganizationChart"/>
    <dgm:cxn modelId="{4778701F-307A-6745-A965-8D52216BF355}" type="presParOf" srcId="{D286F47E-906A-D644-ADBC-3E0D468D5A5B}" destId="{47D91BCB-5635-A146-8308-45538C4116C3}" srcOrd="1" destOrd="0" presId="urn:microsoft.com/office/officeart/2009/3/layout/HorizontalOrganizationChart"/>
    <dgm:cxn modelId="{C75F58A4-1C8B-A045-B2FA-7938CCDB179D}" type="presParOf" srcId="{DBDB7BC2-B262-9D4E-80B9-8EC1A07E5A26}" destId="{9C3ED1F4-82A4-5C45-A0CA-0F3E2373C162}" srcOrd="1" destOrd="0" presId="urn:microsoft.com/office/officeart/2009/3/layout/HorizontalOrganizationChart"/>
    <dgm:cxn modelId="{80DB1E45-C7AE-1A45-90E5-93936F0A2587}" type="presParOf" srcId="{DBDB7BC2-B262-9D4E-80B9-8EC1A07E5A26}" destId="{E14158DB-A84D-BE4E-8C94-67D58B712D3A}" srcOrd="2" destOrd="0" presId="urn:microsoft.com/office/officeart/2009/3/layout/HorizontalOrganizationChart"/>
    <dgm:cxn modelId="{1747F922-AF81-3341-9D03-92E2C58D8DD4}" type="presParOf" srcId="{B7B4D23D-A26A-2D4B-A908-609F59F82AF3}" destId="{D34C106A-C89A-1B4C-8145-AC7F2F1C5330}" srcOrd="10" destOrd="0" presId="urn:microsoft.com/office/officeart/2009/3/layout/HorizontalOrganizationChart"/>
    <dgm:cxn modelId="{1327E602-E06B-204A-8D17-B8F6EA2F511D}" type="presParOf" srcId="{B7B4D23D-A26A-2D4B-A908-609F59F82AF3}" destId="{3C794664-7FB4-9541-A3E8-BC99F1EDDC11}" srcOrd="11" destOrd="0" presId="urn:microsoft.com/office/officeart/2009/3/layout/HorizontalOrganizationChart"/>
    <dgm:cxn modelId="{10513081-6A86-6C43-AF4F-F91D3CB1B58C}" type="presParOf" srcId="{3C794664-7FB4-9541-A3E8-BC99F1EDDC11}" destId="{1E9B92DA-626D-504D-AB4F-6FC48267B86F}" srcOrd="0" destOrd="0" presId="urn:microsoft.com/office/officeart/2009/3/layout/HorizontalOrganizationChart"/>
    <dgm:cxn modelId="{03B519EE-1D5C-394A-B483-AE3B89D1E967}" type="presParOf" srcId="{1E9B92DA-626D-504D-AB4F-6FC48267B86F}" destId="{CB0485B8-DAB9-0A41-8E7D-E505A702D95D}" srcOrd="0" destOrd="0" presId="urn:microsoft.com/office/officeart/2009/3/layout/HorizontalOrganizationChart"/>
    <dgm:cxn modelId="{952A2208-E722-BC47-8712-BA54BC5E5C95}" type="presParOf" srcId="{1E9B92DA-626D-504D-AB4F-6FC48267B86F}" destId="{821EC9C0-898A-334B-8BE4-04DC294A3730}" srcOrd="1" destOrd="0" presId="urn:microsoft.com/office/officeart/2009/3/layout/HorizontalOrganizationChart"/>
    <dgm:cxn modelId="{C0D1C39B-A98E-4A4A-BFC7-7C221CB7A2B3}" type="presParOf" srcId="{3C794664-7FB4-9541-A3E8-BC99F1EDDC11}" destId="{9145A4F8-4425-EE42-A039-B60645009689}" srcOrd="1" destOrd="0" presId="urn:microsoft.com/office/officeart/2009/3/layout/HorizontalOrganizationChart"/>
    <dgm:cxn modelId="{5125DE1B-655D-DB45-B1AF-238D701138DD}" type="presParOf" srcId="{9145A4F8-4425-EE42-A039-B60645009689}" destId="{8DA04038-1F48-9E44-AA8C-3164EFA8A7B8}" srcOrd="0" destOrd="0" presId="urn:microsoft.com/office/officeart/2009/3/layout/HorizontalOrganizationChart"/>
    <dgm:cxn modelId="{5E4BD7AA-4CFF-7343-888F-11E20C30A8C9}" type="presParOf" srcId="{9145A4F8-4425-EE42-A039-B60645009689}" destId="{7B1DCD35-02B4-3A42-A264-E6D4085C952F}" srcOrd="1" destOrd="0" presId="urn:microsoft.com/office/officeart/2009/3/layout/HorizontalOrganizationChart"/>
    <dgm:cxn modelId="{E7E86627-6E6E-A641-8058-F548147D3A3C}" type="presParOf" srcId="{7B1DCD35-02B4-3A42-A264-E6D4085C952F}" destId="{48ABB5B3-FA24-9B4E-822E-332E4AD629A5}" srcOrd="0" destOrd="0" presId="urn:microsoft.com/office/officeart/2009/3/layout/HorizontalOrganizationChart"/>
    <dgm:cxn modelId="{51805206-E3BC-504E-9E66-0A19ACFE08ED}" type="presParOf" srcId="{48ABB5B3-FA24-9B4E-822E-332E4AD629A5}" destId="{3C5AB509-8EE6-604C-8BBC-981915F4E718}" srcOrd="0" destOrd="0" presId="urn:microsoft.com/office/officeart/2009/3/layout/HorizontalOrganizationChart"/>
    <dgm:cxn modelId="{695A3B6B-80C5-0245-966B-FC7CF501874B}" type="presParOf" srcId="{48ABB5B3-FA24-9B4E-822E-332E4AD629A5}" destId="{CC284895-25DC-3540-B825-73DDD99DD955}" srcOrd="1" destOrd="0" presId="urn:microsoft.com/office/officeart/2009/3/layout/HorizontalOrganizationChart"/>
    <dgm:cxn modelId="{DB65443F-207F-3F4A-A37B-ADBB7391015B}" type="presParOf" srcId="{7B1DCD35-02B4-3A42-A264-E6D4085C952F}" destId="{166653DB-C6D2-114C-9D41-43C0471917DB}" srcOrd="1" destOrd="0" presId="urn:microsoft.com/office/officeart/2009/3/layout/HorizontalOrganizationChart"/>
    <dgm:cxn modelId="{1FB91F7B-538F-914E-BD27-E1916458AC38}" type="presParOf" srcId="{166653DB-C6D2-114C-9D41-43C0471917DB}" destId="{9962724B-FB1C-E44A-A7C7-E034138DE5BF}" srcOrd="0" destOrd="0" presId="urn:microsoft.com/office/officeart/2009/3/layout/HorizontalOrganizationChart"/>
    <dgm:cxn modelId="{275522D5-7117-D841-A8EE-AD7DC81973D0}" type="presParOf" srcId="{166653DB-C6D2-114C-9D41-43C0471917DB}" destId="{EF8E996A-176F-A748-99E9-565331223871}" srcOrd="1" destOrd="0" presId="urn:microsoft.com/office/officeart/2009/3/layout/HorizontalOrganizationChart"/>
    <dgm:cxn modelId="{63B0746C-4834-F94A-B182-E34988EADCE8}" type="presParOf" srcId="{EF8E996A-176F-A748-99E9-565331223871}" destId="{5F77D806-18E1-1349-8DCB-58786F69AC82}" srcOrd="0" destOrd="0" presId="urn:microsoft.com/office/officeart/2009/3/layout/HorizontalOrganizationChart"/>
    <dgm:cxn modelId="{9D442A7E-608F-F847-A116-F7BCE0637354}" type="presParOf" srcId="{5F77D806-18E1-1349-8DCB-58786F69AC82}" destId="{59E7D394-1484-1243-AD8D-1E77FF3DBE33}" srcOrd="0" destOrd="0" presId="urn:microsoft.com/office/officeart/2009/3/layout/HorizontalOrganizationChart"/>
    <dgm:cxn modelId="{7D26DFD4-FF1D-3C4E-912B-2F2CD4C5C280}" type="presParOf" srcId="{5F77D806-18E1-1349-8DCB-58786F69AC82}" destId="{94A242F9-4894-E946-9D0C-3B2BC97D35FE}" srcOrd="1" destOrd="0" presId="urn:microsoft.com/office/officeart/2009/3/layout/HorizontalOrganizationChart"/>
    <dgm:cxn modelId="{56C56629-138E-9E43-BFB6-62CE57D091C0}" type="presParOf" srcId="{EF8E996A-176F-A748-99E9-565331223871}" destId="{3B5CF81E-6692-2E45-8E8D-679B7B34C353}" srcOrd="1" destOrd="0" presId="urn:microsoft.com/office/officeart/2009/3/layout/HorizontalOrganizationChart"/>
    <dgm:cxn modelId="{E1AD2A49-A7CD-2346-906E-0402F59B49BF}" type="presParOf" srcId="{EF8E996A-176F-A748-99E9-565331223871}" destId="{AAEEA220-5FC5-214B-870A-B2064372A2BD}" srcOrd="2" destOrd="0" presId="urn:microsoft.com/office/officeart/2009/3/layout/HorizontalOrganizationChart"/>
    <dgm:cxn modelId="{BB89715E-0645-6448-B72F-FE9A16307D1C}" type="presParOf" srcId="{166653DB-C6D2-114C-9D41-43C0471917DB}" destId="{463D1A27-A4ED-FD4F-BC11-20E034B22F36}" srcOrd="2" destOrd="0" presId="urn:microsoft.com/office/officeart/2009/3/layout/HorizontalOrganizationChart"/>
    <dgm:cxn modelId="{C823DCA1-AB62-C74F-95BD-A35952EE7FE9}" type="presParOf" srcId="{166653DB-C6D2-114C-9D41-43C0471917DB}" destId="{BB58DF0C-DC3B-F84E-91BF-1F8BAEFD8EA0}" srcOrd="3" destOrd="0" presId="urn:microsoft.com/office/officeart/2009/3/layout/HorizontalOrganizationChart"/>
    <dgm:cxn modelId="{C06F769E-ACBB-8F4F-A283-02D55129F431}" type="presParOf" srcId="{BB58DF0C-DC3B-F84E-91BF-1F8BAEFD8EA0}" destId="{0886EC84-4392-FB43-B6AC-D89B3E6A70AE}" srcOrd="0" destOrd="0" presId="urn:microsoft.com/office/officeart/2009/3/layout/HorizontalOrganizationChart"/>
    <dgm:cxn modelId="{6BEB75D0-4DF2-724D-9AA1-C247623D89BE}" type="presParOf" srcId="{0886EC84-4392-FB43-B6AC-D89B3E6A70AE}" destId="{BFCD997A-B7EE-F744-B3B2-2D5D802EE96E}" srcOrd="0" destOrd="0" presId="urn:microsoft.com/office/officeart/2009/3/layout/HorizontalOrganizationChart"/>
    <dgm:cxn modelId="{E068DE75-510A-E84B-80B6-97B20EDDF213}" type="presParOf" srcId="{0886EC84-4392-FB43-B6AC-D89B3E6A70AE}" destId="{8B687805-294A-2746-8732-62B243631FBA}" srcOrd="1" destOrd="0" presId="urn:microsoft.com/office/officeart/2009/3/layout/HorizontalOrganizationChart"/>
    <dgm:cxn modelId="{AFF02511-DCEF-254A-A8CD-F1D3C1551458}" type="presParOf" srcId="{BB58DF0C-DC3B-F84E-91BF-1F8BAEFD8EA0}" destId="{C23F51BA-790F-094C-8677-F0AD25BE970C}" srcOrd="1" destOrd="0" presId="urn:microsoft.com/office/officeart/2009/3/layout/HorizontalOrganizationChart"/>
    <dgm:cxn modelId="{94BF01FE-3D08-FE42-9C5A-3D7558357610}" type="presParOf" srcId="{C23F51BA-790F-094C-8677-F0AD25BE970C}" destId="{E9D5C149-4CF5-D640-8404-C15232FBF83E}" srcOrd="0" destOrd="0" presId="urn:microsoft.com/office/officeart/2009/3/layout/HorizontalOrganizationChart"/>
    <dgm:cxn modelId="{896A9FA5-73E7-FD4F-B337-8F109375AA0A}" type="presParOf" srcId="{C23F51BA-790F-094C-8677-F0AD25BE970C}" destId="{74D41790-88D5-5043-977E-50122F1B5311}" srcOrd="1" destOrd="0" presId="urn:microsoft.com/office/officeart/2009/3/layout/HorizontalOrganizationChart"/>
    <dgm:cxn modelId="{B334D7D1-5930-7C4A-945A-6A8A62B99DB0}" type="presParOf" srcId="{74D41790-88D5-5043-977E-50122F1B5311}" destId="{D30DB32A-8246-4740-B64F-5C00B2964D37}" srcOrd="0" destOrd="0" presId="urn:microsoft.com/office/officeart/2009/3/layout/HorizontalOrganizationChart"/>
    <dgm:cxn modelId="{1083F5C4-E5C7-F645-86A4-5DEE076B5174}" type="presParOf" srcId="{D30DB32A-8246-4740-B64F-5C00B2964D37}" destId="{DDD65CF7-513F-C04F-81D0-B367DE3AE448}" srcOrd="0" destOrd="0" presId="urn:microsoft.com/office/officeart/2009/3/layout/HorizontalOrganizationChart"/>
    <dgm:cxn modelId="{B93AC8AC-1FBF-2A41-B81F-45C22D8AF455}" type="presParOf" srcId="{D30DB32A-8246-4740-B64F-5C00B2964D37}" destId="{B5291831-1730-664B-B26E-D40BA4F0392D}" srcOrd="1" destOrd="0" presId="urn:microsoft.com/office/officeart/2009/3/layout/HorizontalOrganizationChart"/>
    <dgm:cxn modelId="{BAB9E3C1-C052-6F43-9A93-AC9B7A2D6B17}" type="presParOf" srcId="{74D41790-88D5-5043-977E-50122F1B5311}" destId="{E6E3DB5F-4EA5-0243-A4E6-C4F71E635A12}" srcOrd="1" destOrd="0" presId="urn:microsoft.com/office/officeart/2009/3/layout/HorizontalOrganizationChart"/>
    <dgm:cxn modelId="{97CD3390-49F0-5C46-A11C-E715DD2E0F25}" type="presParOf" srcId="{74D41790-88D5-5043-977E-50122F1B5311}" destId="{DE1404AF-D8C8-A646-84DF-E21D00683E8F}" srcOrd="2" destOrd="0" presId="urn:microsoft.com/office/officeart/2009/3/layout/HorizontalOrganizationChart"/>
    <dgm:cxn modelId="{9A0AE013-626F-3E4B-AAD3-04F55BFCA23C}" type="presParOf" srcId="{BB58DF0C-DC3B-F84E-91BF-1F8BAEFD8EA0}" destId="{71B1B2AF-EF2E-7B48-B151-CA8E7DCF81FC}" srcOrd="2" destOrd="0" presId="urn:microsoft.com/office/officeart/2009/3/layout/HorizontalOrganizationChart"/>
    <dgm:cxn modelId="{96C4244E-4464-9D4D-B2E0-925D4F4AEBA7}" type="presParOf" srcId="{7B1DCD35-02B4-3A42-A264-E6D4085C952F}" destId="{98DAEC88-05B5-4B4B-A257-ACAF496660BD}" srcOrd="2" destOrd="0" presId="urn:microsoft.com/office/officeart/2009/3/layout/HorizontalOrganizationChart"/>
    <dgm:cxn modelId="{26831871-952B-D34B-8EA6-3880AAA38075}" type="presParOf" srcId="{3C794664-7FB4-9541-A3E8-BC99F1EDDC11}" destId="{FD6B261D-EBA5-E248-8191-BCD61549D233}" srcOrd="2" destOrd="0" presId="urn:microsoft.com/office/officeart/2009/3/layout/HorizontalOrganizationChart"/>
    <dgm:cxn modelId="{E33FC5B3-5E8C-6140-9747-481CD754B10E}" type="presParOf" srcId="{089ED211-B570-0A41-A922-4DDF4C471244}" destId="{7B23DCE6-E5C9-014B-BC19-FEF63D0B8D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D158B1E-85DE-6A45-AE0A-073BAEA691F4}" type="doc">
      <dgm:prSet loTypeId="urn:microsoft.com/office/officeart/2009/3/layout/Horizontal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2A88F444-BC55-DE40-BEE6-FF7321ED194A}">
      <dgm:prSet phldrT="[텍스트]"/>
      <dgm:spPr/>
      <dgm:t>
        <a:bodyPr/>
        <a:lstStyle/>
        <a:p>
          <a:pPr latinLnBrk="1"/>
          <a:r>
            <a:rPr lang="en-US" altLang="ko-KR" dirty="0" smtClean="0"/>
            <a:t>Luna</a:t>
          </a:r>
          <a:endParaRPr lang="ko-KR" altLang="en-US" dirty="0"/>
        </a:p>
      </dgm:t>
    </dgm:pt>
    <dgm:pt modelId="{008C85F1-51C8-4547-8811-FD26D2A0C2AA}" type="parTrans" cxnId="{48E7DB25-8625-2049-9F4D-FA1AD2B58039}">
      <dgm:prSet/>
      <dgm:spPr/>
      <dgm:t>
        <a:bodyPr/>
        <a:lstStyle/>
        <a:p>
          <a:pPr latinLnBrk="1"/>
          <a:endParaRPr lang="ko-KR" altLang="en-US"/>
        </a:p>
      </dgm:t>
    </dgm:pt>
    <dgm:pt modelId="{72F9C284-C3F3-3046-AC7D-8F75DD79FC7E}" type="sibTrans" cxnId="{48E7DB25-8625-2049-9F4D-FA1AD2B58039}">
      <dgm:prSet/>
      <dgm:spPr/>
      <dgm:t>
        <a:bodyPr/>
        <a:lstStyle/>
        <a:p>
          <a:pPr latinLnBrk="1"/>
          <a:endParaRPr lang="ko-KR" altLang="en-US"/>
        </a:p>
      </dgm:t>
    </dgm:pt>
    <dgm:pt modelId="{D3D20B68-A137-D146-855F-31A98A217A43}">
      <dgm:prSet phldrT="[텍스트]"/>
      <dgm:spPr>
        <a:solidFill>
          <a:srgbClr val="FFC000"/>
        </a:solidFill>
      </dgm:spPr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6A91C74E-758C-F543-AE6B-4C98D508475B}" type="parTrans" cxnId="{F866A53A-FB58-E241-8F3E-6E4E251C098A}">
      <dgm:prSet/>
      <dgm:spPr/>
      <dgm:t>
        <a:bodyPr/>
        <a:lstStyle/>
        <a:p>
          <a:pPr latinLnBrk="1"/>
          <a:endParaRPr lang="ko-KR" altLang="en-US"/>
        </a:p>
      </dgm:t>
    </dgm:pt>
    <dgm:pt modelId="{0B069CC1-F907-E846-A4F4-F7A9D7489EDF}" type="sibTrans" cxnId="{F866A53A-FB58-E241-8F3E-6E4E251C098A}">
      <dgm:prSet/>
      <dgm:spPr/>
      <dgm:t>
        <a:bodyPr/>
        <a:lstStyle/>
        <a:p>
          <a:pPr latinLnBrk="1"/>
          <a:endParaRPr lang="ko-KR" altLang="en-US"/>
        </a:p>
      </dgm:t>
    </dgm:pt>
    <dgm:pt modelId="{8A8CCF2B-645F-1A41-A1CA-BCDBCF1628E7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CCLibrary</a:t>
          </a:r>
          <a:endParaRPr lang="ko-KR" altLang="en-US" dirty="0"/>
        </a:p>
      </dgm:t>
    </dgm:pt>
    <dgm:pt modelId="{1FAFB736-30E3-2846-9DFC-6B18F9656408}" type="parTrans" cxnId="{E3635A6E-A502-8F40-8690-FA134D1A261F}">
      <dgm:prSet/>
      <dgm:spPr/>
      <dgm:t>
        <a:bodyPr/>
        <a:lstStyle/>
        <a:p>
          <a:pPr latinLnBrk="1"/>
          <a:endParaRPr lang="ko-KR" altLang="en-US"/>
        </a:p>
      </dgm:t>
    </dgm:pt>
    <dgm:pt modelId="{9B008E8F-D12D-DD44-9BBC-562C632FD6F5}" type="sibTrans" cxnId="{E3635A6E-A502-8F40-8690-FA134D1A261F}">
      <dgm:prSet/>
      <dgm:spPr/>
      <dgm:t>
        <a:bodyPr/>
        <a:lstStyle/>
        <a:p>
          <a:pPr latinLnBrk="1"/>
          <a:endParaRPr lang="ko-KR" altLang="en-US"/>
        </a:p>
      </dgm:t>
    </dgm:pt>
    <dgm:pt modelId="{0496BF85-65A7-5F46-9185-CE09CFF18C24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ThirdPartyLibrary</a:t>
          </a:r>
          <a:endParaRPr lang="ko-KR" altLang="en-US" dirty="0"/>
        </a:p>
      </dgm:t>
    </dgm:pt>
    <dgm:pt modelId="{B578CEBF-2A1D-E243-99BD-01B1A2ED4F84}" type="parTrans" cxnId="{CB328BFD-B0D1-C946-86F4-22EC94E2F394}">
      <dgm:prSet/>
      <dgm:spPr/>
      <dgm:t>
        <a:bodyPr/>
        <a:lstStyle/>
        <a:p>
          <a:pPr latinLnBrk="1"/>
          <a:endParaRPr lang="ko-KR" altLang="en-US"/>
        </a:p>
      </dgm:t>
    </dgm:pt>
    <dgm:pt modelId="{85E652F1-E119-AD41-98C3-4337689681BB}" type="sibTrans" cxnId="{CB328BFD-B0D1-C946-86F4-22EC94E2F394}">
      <dgm:prSet/>
      <dgm:spPr/>
      <dgm:t>
        <a:bodyPr/>
        <a:lstStyle/>
        <a:p>
          <a:pPr latinLnBrk="1"/>
          <a:endParaRPr lang="ko-KR" altLang="en-US"/>
        </a:p>
      </dgm:t>
    </dgm:pt>
    <dgm:pt modelId="{B1EC69A1-1379-F541-9068-D6599D51B643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CCCoreAPI</a:t>
          </a:r>
          <a:endParaRPr lang="ko-KR" altLang="en-US" dirty="0"/>
        </a:p>
      </dgm:t>
    </dgm:pt>
    <dgm:pt modelId="{1E68FC8E-A949-D849-AB59-8BBC7C895434}" type="parTrans" cxnId="{348BD10B-3123-C14F-B6BE-979FB7BAE707}">
      <dgm:prSet/>
      <dgm:spPr/>
      <dgm:t>
        <a:bodyPr/>
        <a:lstStyle/>
        <a:p>
          <a:pPr latinLnBrk="1"/>
          <a:endParaRPr lang="ko-KR" altLang="en-US"/>
        </a:p>
      </dgm:t>
    </dgm:pt>
    <dgm:pt modelId="{60461ABD-8408-0A43-AE7F-FBCA24BF9238}" type="sibTrans" cxnId="{348BD10B-3123-C14F-B6BE-979FB7BAE707}">
      <dgm:prSet/>
      <dgm:spPr/>
      <dgm:t>
        <a:bodyPr/>
        <a:lstStyle/>
        <a:p>
          <a:pPr latinLnBrk="1"/>
          <a:endParaRPr lang="ko-KR" altLang="en-US"/>
        </a:p>
      </dgm:t>
    </dgm:pt>
    <dgm:pt modelId="{07997672-4909-D04C-8366-08E08DC3DDA0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CCWebServerAPI</a:t>
          </a:r>
          <a:endParaRPr lang="ko-KR" altLang="en-US" dirty="0"/>
        </a:p>
      </dgm:t>
    </dgm:pt>
    <dgm:pt modelId="{2A0C1E2A-82C5-C34E-B805-08F98320CAF9}" type="parTrans" cxnId="{AB622D8F-1DB7-5946-B51C-CFDF0557715B}">
      <dgm:prSet/>
      <dgm:spPr/>
      <dgm:t>
        <a:bodyPr/>
        <a:lstStyle/>
        <a:p>
          <a:pPr latinLnBrk="1"/>
          <a:endParaRPr lang="ko-KR" altLang="en-US"/>
        </a:p>
      </dgm:t>
    </dgm:pt>
    <dgm:pt modelId="{D271B330-3CCA-0640-9E9C-50B74EF51F60}" type="sibTrans" cxnId="{AB622D8F-1DB7-5946-B51C-CFDF0557715B}">
      <dgm:prSet/>
      <dgm:spPr/>
      <dgm:t>
        <a:bodyPr/>
        <a:lstStyle/>
        <a:p>
          <a:pPr latinLnBrk="1"/>
          <a:endParaRPr lang="ko-KR" altLang="en-US"/>
        </a:p>
      </dgm:t>
    </dgm:pt>
    <dgm:pt modelId="{E8A19671-6308-9940-BD96-850F83D5614C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CCMongooseServerAPI</a:t>
          </a:r>
          <a:endParaRPr lang="ko-KR" altLang="en-US" dirty="0"/>
        </a:p>
      </dgm:t>
    </dgm:pt>
    <dgm:pt modelId="{D9BD5F6A-9956-E843-AB8D-D52B0253439A}" type="parTrans" cxnId="{325D70EF-9AD7-8946-A6B0-78303EAAE910}">
      <dgm:prSet/>
      <dgm:spPr/>
      <dgm:t>
        <a:bodyPr/>
        <a:lstStyle/>
        <a:p>
          <a:pPr latinLnBrk="1"/>
          <a:endParaRPr lang="ko-KR" altLang="en-US"/>
        </a:p>
      </dgm:t>
    </dgm:pt>
    <dgm:pt modelId="{06A3D319-F64C-9A40-90D2-30A818943C25}" type="sibTrans" cxnId="{325D70EF-9AD7-8946-A6B0-78303EAAE910}">
      <dgm:prSet/>
      <dgm:spPr/>
      <dgm:t>
        <a:bodyPr/>
        <a:lstStyle/>
        <a:p>
          <a:pPr latinLnBrk="1"/>
          <a:endParaRPr lang="ko-KR" altLang="en-US"/>
        </a:p>
      </dgm:t>
    </dgm:pt>
    <dgm:pt modelId="{8B21A86D-D35B-9549-91A0-1A6BB993296D}">
      <dgm:prSet phldrT="[텍스트]"/>
      <dgm:spPr>
        <a:solidFill>
          <a:srgbClr val="92D050"/>
        </a:solidFill>
      </dgm:spPr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BFA23CE9-DE42-D346-87EF-1CE5327E7332}" type="parTrans" cxnId="{7612DEBC-BC1E-9D4D-9340-1467CF0F2F4D}">
      <dgm:prSet/>
      <dgm:spPr/>
      <dgm:t>
        <a:bodyPr/>
        <a:lstStyle/>
        <a:p>
          <a:pPr latinLnBrk="1"/>
          <a:endParaRPr lang="ko-KR" altLang="en-US"/>
        </a:p>
      </dgm:t>
    </dgm:pt>
    <dgm:pt modelId="{CC22537D-3498-CC4A-A9B8-D3CE6F318C1C}" type="sibTrans" cxnId="{7612DEBC-BC1E-9D4D-9340-1467CF0F2F4D}">
      <dgm:prSet/>
      <dgm:spPr/>
      <dgm:t>
        <a:bodyPr/>
        <a:lstStyle/>
        <a:p>
          <a:pPr latinLnBrk="1"/>
          <a:endParaRPr lang="ko-KR" altLang="en-US"/>
        </a:p>
      </dgm:t>
    </dgm:pt>
    <dgm:pt modelId="{E57C1198-891E-1541-95A0-4DE6B74D8DD8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56FBD99D-63AD-284C-B691-D5691B55E2A1}" type="parTrans" cxnId="{AD6DF11A-C1FB-BD4C-8CAB-76E2128A84DD}">
      <dgm:prSet/>
      <dgm:spPr/>
      <dgm:t>
        <a:bodyPr/>
        <a:lstStyle/>
        <a:p>
          <a:pPr latinLnBrk="1"/>
          <a:endParaRPr lang="ko-KR" altLang="en-US"/>
        </a:p>
      </dgm:t>
    </dgm:pt>
    <dgm:pt modelId="{4B30DA68-776C-AE40-A067-FC0F7C75702C}" type="sibTrans" cxnId="{AD6DF11A-C1FB-BD4C-8CAB-76E2128A84DD}">
      <dgm:prSet/>
      <dgm:spPr/>
      <dgm:t>
        <a:bodyPr/>
        <a:lstStyle/>
        <a:p>
          <a:pPr latinLnBrk="1"/>
          <a:endParaRPr lang="ko-KR" altLang="en-US"/>
        </a:p>
      </dgm:t>
    </dgm:pt>
    <dgm:pt modelId="{83781E2E-03BF-9E4D-BD79-60938DEDDF1C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54651ED2-D3D0-3843-A627-41156F11D0BB}" type="parTrans" cxnId="{17C62371-E8AA-5440-8AE5-2FAC9558F188}">
      <dgm:prSet/>
      <dgm:spPr/>
      <dgm:t>
        <a:bodyPr/>
        <a:lstStyle/>
        <a:p>
          <a:pPr latinLnBrk="1"/>
          <a:endParaRPr lang="ko-KR" altLang="en-US"/>
        </a:p>
      </dgm:t>
    </dgm:pt>
    <dgm:pt modelId="{99F6521F-AEF2-BB4A-A2E8-B6FD3151ED20}" type="sibTrans" cxnId="{17C62371-E8AA-5440-8AE5-2FAC9558F188}">
      <dgm:prSet/>
      <dgm:spPr/>
      <dgm:t>
        <a:bodyPr/>
        <a:lstStyle/>
        <a:p>
          <a:pPr latinLnBrk="1"/>
          <a:endParaRPr lang="ko-KR" altLang="en-US"/>
        </a:p>
      </dgm:t>
    </dgm:pt>
    <dgm:pt modelId="{C8BE61CD-6B38-B24B-B00D-1D3D4A00032E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57F0B16C-5302-0147-8800-477F339E42F3}" type="parTrans" cxnId="{03AF0DA7-92C7-AB43-840A-FA1F56903359}">
      <dgm:prSet/>
      <dgm:spPr/>
      <dgm:t>
        <a:bodyPr/>
        <a:lstStyle/>
        <a:p>
          <a:pPr latinLnBrk="1"/>
          <a:endParaRPr lang="ko-KR" altLang="en-US"/>
        </a:p>
      </dgm:t>
    </dgm:pt>
    <dgm:pt modelId="{7711A880-5E38-9E4F-AAC8-972F24D1570F}" type="sibTrans" cxnId="{03AF0DA7-92C7-AB43-840A-FA1F56903359}">
      <dgm:prSet/>
      <dgm:spPr/>
      <dgm:t>
        <a:bodyPr/>
        <a:lstStyle/>
        <a:p>
          <a:pPr latinLnBrk="1"/>
          <a:endParaRPr lang="ko-KR" altLang="en-US"/>
        </a:p>
      </dgm:t>
    </dgm:pt>
    <dgm:pt modelId="{CDF82E1D-58F1-DA4C-9EAF-03BF1AEA6346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A4593E02-92EA-7446-B044-F968A70A195E}" type="parTrans" cxnId="{6C0E2299-5E49-0E45-9102-067F78B0060D}">
      <dgm:prSet/>
      <dgm:spPr/>
      <dgm:t>
        <a:bodyPr/>
        <a:lstStyle/>
        <a:p>
          <a:pPr latinLnBrk="1"/>
          <a:endParaRPr lang="ko-KR" altLang="en-US"/>
        </a:p>
      </dgm:t>
    </dgm:pt>
    <dgm:pt modelId="{13B01D72-DCE1-3D4D-9345-37B3D36AFBD6}" type="sibTrans" cxnId="{6C0E2299-5E49-0E45-9102-067F78B0060D}">
      <dgm:prSet/>
      <dgm:spPr/>
      <dgm:t>
        <a:bodyPr/>
        <a:lstStyle/>
        <a:p>
          <a:pPr latinLnBrk="1"/>
          <a:endParaRPr lang="ko-KR" altLang="en-US"/>
        </a:p>
      </dgm:t>
    </dgm:pt>
    <dgm:pt modelId="{3D394AF0-B21F-AC4B-8B90-50EBDCE21826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764807A7-D7BA-964E-B537-D9AD5EFB7C23}" type="parTrans" cxnId="{7006F70A-E756-6143-B5F5-D66DD0843A00}">
      <dgm:prSet/>
      <dgm:spPr/>
      <dgm:t>
        <a:bodyPr/>
        <a:lstStyle/>
        <a:p>
          <a:pPr latinLnBrk="1"/>
          <a:endParaRPr lang="ko-KR" altLang="en-US"/>
        </a:p>
      </dgm:t>
    </dgm:pt>
    <dgm:pt modelId="{5532C5BE-CFE4-754F-835F-B89ACF911FA8}" type="sibTrans" cxnId="{7006F70A-E756-6143-B5F5-D66DD0843A00}">
      <dgm:prSet/>
      <dgm:spPr/>
      <dgm:t>
        <a:bodyPr/>
        <a:lstStyle/>
        <a:p>
          <a:pPr latinLnBrk="1"/>
          <a:endParaRPr lang="ko-KR" altLang="en-US"/>
        </a:p>
      </dgm:t>
    </dgm:pt>
    <dgm:pt modelId="{594D0C7F-766E-B24A-8218-90228C76A411}">
      <dgm:prSet phldrT="[텍스트]"/>
      <dgm:spPr/>
      <dgm:t>
        <a:bodyPr/>
        <a:lstStyle/>
        <a:p>
          <a:pPr latinLnBrk="1"/>
          <a:r>
            <a:rPr lang="en-US" altLang="ko-KR" dirty="0" smtClean="0"/>
            <a:t>mongoose5.6</a:t>
          </a:r>
          <a:endParaRPr lang="ko-KR" altLang="en-US" dirty="0"/>
        </a:p>
      </dgm:t>
    </dgm:pt>
    <dgm:pt modelId="{8D956FB3-681C-FD4A-AF42-C76490A9F2D8}" type="parTrans" cxnId="{F8223E17-6F6B-E14A-8AEF-0F2E95206F4A}">
      <dgm:prSet/>
      <dgm:spPr/>
      <dgm:t>
        <a:bodyPr/>
        <a:lstStyle/>
        <a:p>
          <a:pPr latinLnBrk="1"/>
          <a:endParaRPr lang="ko-KR" altLang="en-US"/>
        </a:p>
      </dgm:t>
    </dgm:pt>
    <dgm:pt modelId="{CB361FD2-1799-1E44-89BB-D2598EF8AB83}" type="sibTrans" cxnId="{F8223E17-6F6B-E14A-8AEF-0F2E95206F4A}">
      <dgm:prSet/>
      <dgm:spPr/>
      <dgm:t>
        <a:bodyPr/>
        <a:lstStyle/>
        <a:p>
          <a:pPr latinLnBrk="1"/>
          <a:endParaRPr lang="ko-KR" altLang="en-US"/>
        </a:p>
      </dgm:t>
    </dgm:pt>
    <dgm:pt modelId="{9BFEE613-3448-CC40-A7D9-DF9C7EC72CAF}" type="pres">
      <dgm:prSet presAssocID="{4D158B1E-85DE-6A45-AE0A-073BAEA691F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89ED211-B570-0A41-A922-4DDF4C471244}" type="pres">
      <dgm:prSet presAssocID="{2A88F444-BC55-DE40-BEE6-FF7321ED194A}" presName="hierRoot1" presStyleCnt="0">
        <dgm:presLayoutVars>
          <dgm:hierBranch val="init"/>
        </dgm:presLayoutVars>
      </dgm:prSet>
      <dgm:spPr/>
    </dgm:pt>
    <dgm:pt modelId="{A4144F77-C369-9A4B-916A-CA5A8D3E636C}" type="pres">
      <dgm:prSet presAssocID="{2A88F444-BC55-DE40-BEE6-FF7321ED194A}" presName="rootComposite1" presStyleCnt="0"/>
      <dgm:spPr/>
    </dgm:pt>
    <dgm:pt modelId="{8B32A431-C92D-A243-9110-A08DE9030E37}" type="pres">
      <dgm:prSet presAssocID="{2A88F444-BC55-DE40-BEE6-FF7321ED194A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18323A7-B7F8-5045-A1A2-611785CCA8D9}" type="pres">
      <dgm:prSet presAssocID="{2A88F444-BC55-DE40-BEE6-FF7321ED194A}" presName="rootConnector1" presStyleLbl="node1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B7B4D23D-A26A-2D4B-A908-609F59F82AF3}" type="pres">
      <dgm:prSet presAssocID="{2A88F444-BC55-DE40-BEE6-FF7321ED194A}" presName="hierChild2" presStyleCnt="0"/>
      <dgm:spPr/>
    </dgm:pt>
    <dgm:pt modelId="{F84E1549-8DB8-CE48-A191-895C697EAA89}" type="pres">
      <dgm:prSet presAssocID="{6A91C74E-758C-F543-AE6B-4C98D508475B}" presName="Name64" presStyleLbl="parChTrans1D2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4DB8BB1F-B105-AE49-8590-E0A7CF4D72FB}" type="pres">
      <dgm:prSet presAssocID="{D3D20B68-A137-D146-855F-31A98A217A43}" presName="hierRoot2" presStyleCnt="0">
        <dgm:presLayoutVars>
          <dgm:hierBranch val="init"/>
        </dgm:presLayoutVars>
      </dgm:prSet>
      <dgm:spPr/>
    </dgm:pt>
    <dgm:pt modelId="{0177B10F-62D0-0947-9562-41ADE4A611FD}" type="pres">
      <dgm:prSet presAssocID="{D3D20B68-A137-D146-855F-31A98A217A43}" presName="rootComposite" presStyleCnt="0"/>
      <dgm:spPr/>
    </dgm:pt>
    <dgm:pt modelId="{EAE326AF-0A63-8E44-AC46-6F577D0E6341}" type="pres">
      <dgm:prSet presAssocID="{D3D20B68-A137-D146-855F-31A98A217A43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E32576E-6C5B-904B-B0E0-8304D86EF120}" type="pres">
      <dgm:prSet presAssocID="{D3D20B68-A137-D146-855F-31A98A217A43}" presName="rootConnector" presStyleLbl="node2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E49C5998-B655-BF45-BA38-7B878844F62B}" type="pres">
      <dgm:prSet presAssocID="{D3D20B68-A137-D146-855F-31A98A217A43}" presName="hierChild4" presStyleCnt="0"/>
      <dgm:spPr/>
    </dgm:pt>
    <dgm:pt modelId="{4F5EC9A7-7BD9-3E4E-9A88-7863219D9D4B}" type="pres">
      <dgm:prSet presAssocID="{D3D20B68-A137-D146-855F-31A98A217A43}" presName="hierChild5" presStyleCnt="0"/>
      <dgm:spPr/>
    </dgm:pt>
    <dgm:pt modelId="{1E2A25A3-2AE7-1448-A902-2ADC08C1D536}" type="pres">
      <dgm:prSet presAssocID="{1FAFB736-30E3-2846-9DFC-6B18F9656408}" presName="Name64" presStyleLbl="parChTrans1D2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75B70334-02CA-3F4E-99C6-3C4659DA8FB2}" type="pres">
      <dgm:prSet presAssocID="{8A8CCF2B-645F-1A41-A1CA-BCDBCF1628E7}" presName="hierRoot2" presStyleCnt="0">
        <dgm:presLayoutVars>
          <dgm:hierBranch val="init"/>
        </dgm:presLayoutVars>
      </dgm:prSet>
      <dgm:spPr/>
    </dgm:pt>
    <dgm:pt modelId="{EC3D4FEF-AE7E-244E-B616-752DD361C7E9}" type="pres">
      <dgm:prSet presAssocID="{8A8CCF2B-645F-1A41-A1CA-BCDBCF1628E7}" presName="rootComposite" presStyleCnt="0"/>
      <dgm:spPr/>
    </dgm:pt>
    <dgm:pt modelId="{F63E6898-D5C3-8A4D-B9BF-E9171B7D87F1}" type="pres">
      <dgm:prSet presAssocID="{8A8CCF2B-645F-1A41-A1CA-BCDBCF1628E7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B80B890-E7DB-BB47-BCA2-DCAB5CC172FB}" type="pres">
      <dgm:prSet presAssocID="{8A8CCF2B-645F-1A41-A1CA-BCDBCF1628E7}" presName="rootConnector" presStyleLbl="node2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BB73EFF0-B270-284C-A5EE-F0ACA0A73A16}" type="pres">
      <dgm:prSet presAssocID="{8A8CCF2B-645F-1A41-A1CA-BCDBCF1628E7}" presName="hierChild4" presStyleCnt="0"/>
      <dgm:spPr/>
    </dgm:pt>
    <dgm:pt modelId="{A4797E6D-A8C4-CD40-9E7A-3554CE3AE2A5}" type="pres">
      <dgm:prSet presAssocID="{1E68FC8E-A949-D849-AB59-8BBC7C895434}" presName="Name64" presStyleLbl="parChTrans1D3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3A48F469-905F-C345-878C-31FC9BAB882C}" type="pres">
      <dgm:prSet presAssocID="{B1EC69A1-1379-F541-9068-D6599D51B643}" presName="hierRoot2" presStyleCnt="0">
        <dgm:presLayoutVars>
          <dgm:hierBranch val="init"/>
        </dgm:presLayoutVars>
      </dgm:prSet>
      <dgm:spPr/>
    </dgm:pt>
    <dgm:pt modelId="{25BCE94A-87F9-6542-8891-0C2516D322E2}" type="pres">
      <dgm:prSet presAssocID="{B1EC69A1-1379-F541-9068-D6599D51B643}" presName="rootComposite" presStyleCnt="0"/>
      <dgm:spPr/>
    </dgm:pt>
    <dgm:pt modelId="{7827F014-41FC-254A-A7BA-59357D8E9D91}" type="pres">
      <dgm:prSet presAssocID="{B1EC69A1-1379-F541-9068-D6599D51B643}" presName="rootText" presStyleLbl="node3" presStyleIdx="0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CD5183-0AE0-C444-A14B-475D6201270A}" type="pres">
      <dgm:prSet presAssocID="{B1EC69A1-1379-F541-9068-D6599D51B643}" presName="rootConnector" presStyleLbl="node3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7CA3AAA4-8682-6A44-80EB-8B834AE8F011}" type="pres">
      <dgm:prSet presAssocID="{B1EC69A1-1379-F541-9068-D6599D51B643}" presName="hierChild4" presStyleCnt="0"/>
      <dgm:spPr/>
    </dgm:pt>
    <dgm:pt modelId="{131660A3-EB93-C64C-AE43-9F161C36646E}" type="pres">
      <dgm:prSet presAssocID="{BFA23CE9-DE42-D346-87EF-1CE5327E7332}" presName="Name64" presStyleLbl="parChTrans1D4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DF01FD20-96E5-AC4B-8EEC-3F316430C9CE}" type="pres">
      <dgm:prSet presAssocID="{8B21A86D-D35B-9549-91A0-1A6BB993296D}" presName="hierRoot2" presStyleCnt="0">
        <dgm:presLayoutVars>
          <dgm:hierBranch val="init"/>
        </dgm:presLayoutVars>
      </dgm:prSet>
      <dgm:spPr/>
    </dgm:pt>
    <dgm:pt modelId="{FDA27B03-B8D4-8B4D-B8AD-4794FD7075BE}" type="pres">
      <dgm:prSet presAssocID="{8B21A86D-D35B-9549-91A0-1A6BB993296D}" presName="rootComposite" presStyleCnt="0"/>
      <dgm:spPr/>
    </dgm:pt>
    <dgm:pt modelId="{1D04CA66-497C-2946-B3CE-A840620FDA88}" type="pres">
      <dgm:prSet presAssocID="{8B21A86D-D35B-9549-91A0-1A6BB993296D}" presName="rootText" presStyleLbl="node4" presStyleIdx="0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F80B8A4-EFE8-4143-A482-394ED5A1192D}" type="pres">
      <dgm:prSet presAssocID="{8B21A86D-D35B-9549-91A0-1A6BB993296D}" presName="rootConnector" presStyleLbl="node4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3CCB0380-2451-3B4E-BA5B-86D749DA029B}" type="pres">
      <dgm:prSet presAssocID="{8B21A86D-D35B-9549-91A0-1A6BB993296D}" presName="hierChild4" presStyleCnt="0"/>
      <dgm:spPr/>
    </dgm:pt>
    <dgm:pt modelId="{467CFC42-2DF1-AE4A-8141-E78663FEA524}" type="pres">
      <dgm:prSet presAssocID="{8B21A86D-D35B-9549-91A0-1A6BB993296D}" presName="hierChild5" presStyleCnt="0"/>
      <dgm:spPr/>
    </dgm:pt>
    <dgm:pt modelId="{83356CB3-E229-2F49-8288-4B87955274D4}" type="pres">
      <dgm:prSet presAssocID="{56FBD99D-63AD-284C-B691-D5691B55E2A1}" presName="Name64" presStyleLbl="parChTrans1D4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E5025E50-9979-3843-A766-C3BB25F0F103}" type="pres">
      <dgm:prSet presAssocID="{E57C1198-891E-1541-95A0-4DE6B74D8DD8}" presName="hierRoot2" presStyleCnt="0">
        <dgm:presLayoutVars>
          <dgm:hierBranch val="init"/>
        </dgm:presLayoutVars>
      </dgm:prSet>
      <dgm:spPr/>
    </dgm:pt>
    <dgm:pt modelId="{D6B4544E-7C5A-9843-8015-1F74609716C7}" type="pres">
      <dgm:prSet presAssocID="{E57C1198-891E-1541-95A0-4DE6B74D8DD8}" presName="rootComposite" presStyleCnt="0"/>
      <dgm:spPr/>
    </dgm:pt>
    <dgm:pt modelId="{615A7B6F-3C79-7C4A-80ED-4BB145CEED20}" type="pres">
      <dgm:prSet presAssocID="{E57C1198-891E-1541-95A0-4DE6B74D8DD8}" presName="rootText" presStyleLbl="node4" presStyleIdx="1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69F8FA5-A727-AF48-85FD-BD048279ECCB}" type="pres">
      <dgm:prSet presAssocID="{E57C1198-891E-1541-95A0-4DE6B74D8DD8}" presName="rootConnector" presStyleLbl="node4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1026B646-A2E3-CB41-8601-AA0232902826}" type="pres">
      <dgm:prSet presAssocID="{E57C1198-891E-1541-95A0-4DE6B74D8DD8}" presName="hierChild4" presStyleCnt="0"/>
      <dgm:spPr/>
    </dgm:pt>
    <dgm:pt modelId="{C0CFBA6D-E9B3-5D48-8066-7AA13EE96F7B}" type="pres">
      <dgm:prSet presAssocID="{E57C1198-891E-1541-95A0-4DE6B74D8DD8}" presName="hierChild5" presStyleCnt="0"/>
      <dgm:spPr/>
    </dgm:pt>
    <dgm:pt modelId="{A912D915-B0FC-4641-AF8A-EB85D33E4627}" type="pres">
      <dgm:prSet presAssocID="{B1EC69A1-1379-F541-9068-D6599D51B643}" presName="hierChild5" presStyleCnt="0"/>
      <dgm:spPr/>
    </dgm:pt>
    <dgm:pt modelId="{47F6964D-6066-B242-B77B-C6B45903F1F0}" type="pres">
      <dgm:prSet presAssocID="{2A0C1E2A-82C5-C34E-B805-08F98320CAF9}" presName="Name64" presStyleLbl="parChTrans1D3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3C7221EE-B552-A446-8DC8-905A8C373955}" type="pres">
      <dgm:prSet presAssocID="{07997672-4909-D04C-8366-08E08DC3DDA0}" presName="hierRoot2" presStyleCnt="0">
        <dgm:presLayoutVars>
          <dgm:hierBranch val="init"/>
        </dgm:presLayoutVars>
      </dgm:prSet>
      <dgm:spPr/>
    </dgm:pt>
    <dgm:pt modelId="{52D34386-A4FF-934D-B90B-93D1692A914F}" type="pres">
      <dgm:prSet presAssocID="{07997672-4909-D04C-8366-08E08DC3DDA0}" presName="rootComposite" presStyleCnt="0"/>
      <dgm:spPr/>
    </dgm:pt>
    <dgm:pt modelId="{01CC4972-C84B-5C4E-A229-EC8E8689A35A}" type="pres">
      <dgm:prSet presAssocID="{07997672-4909-D04C-8366-08E08DC3DDA0}" presName="rootText" presStyleLbl="node3" presStyleIdx="1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0D5EF39-6E8F-2B4A-A999-389ADD4BD126}" type="pres">
      <dgm:prSet presAssocID="{07997672-4909-D04C-8366-08E08DC3DDA0}" presName="rootConnector" presStyleLbl="node3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F38F5B25-4206-1740-8185-E05718C57A88}" type="pres">
      <dgm:prSet presAssocID="{07997672-4909-D04C-8366-08E08DC3DDA0}" presName="hierChild4" presStyleCnt="0"/>
      <dgm:spPr/>
    </dgm:pt>
    <dgm:pt modelId="{36CABE2F-3261-EF44-ACBD-75C7FF2D150A}" type="pres">
      <dgm:prSet presAssocID="{54651ED2-D3D0-3843-A627-41156F11D0BB}" presName="Name64" presStyleLbl="parChTrans1D4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0EB09387-61BB-7A4C-AD10-982F6F5DC4DE}" type="pres">
      <dgm:prSet presAssocID="{83781E2E-03BF-9E4D-BD79-60938DEDDF1C}" presName="hierRoot2" presStyleCnt="0">
        <dgm:presLayoutVars>
          <dgm:hierBranch val="init"/>
        </dgm:presLayoutVars>
      </dgm:prSet>
      <dgm:spPr/>
    </dgm:pt>
    <dgm:pt modelId="{96C5AC6A-52B6-2C42-AED2-64C0759E2CF0}" type="pres">
      <dgm:prSet presAssocID="{83781E2E-03BF-9E4D-BD79-60938DEDDF1C}" presName="rootComposite" presStyleCnt="0"/>
      <dgm:spPr/>
    </dgm:pt>
    <dgm:pt modelId="{4C5A4F38-F397-4548-B88B-EFB5466B6764}" type="pres">
      <dgm:prSet presAssocID="{83781E2E-03BF-9E4D-BD79-60938DEDDF1C}" presName="rootText" presStyleLbl="node4" presStyleIdx="2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FA09558-1D9C-0940-ADDD-B39D77CCBA0E}" type="pres">
      <dgm:prSet presAssocID="{83781E2E-03BF-9E4D-BD79-60938DEDDF1C}" presName="rootConnector" presStyleLbl="node4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08C087D8-C29B-D648-B1D9-B75B208D1E8C}" type="pres">
      <dgm:prSet presAssocID="{83781E2E-03BF-9E4D-BD79-60938DEDDF1C}" presName="hierChild4" presStyleCnt="0"/>
      <dgm:spPr/>
    </dgm:pt>
    <dgm:pt modelId="{C90546B9-D220-F147-A375-764D555556E3}" type="pres">
      <dgm:prSet presAssocID="{83781E2E-03BF-9E4D-BD79-60938DEDDF1C}" presName="hierChild5" presStyleCnt="0"/>
      <dgm:spPr/>
    </dgm:pt>
    <dgm:pt modelId="{25BDCDE5-DC52-B042-AD57-0A13DEB7BEBA}" type="pres">
      <dgm:prSet presAssocID="{57F0B16C-5302-0147-8800-477F339E42F3}" presName="Name64" presStyleLbl="parChTrans1D4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D7FD5060-5ECB-0A41-AD85-69249B1129FB}" type="pres">
      <dgm:prSet presAssocID="{C8BE61CD-6B38-B24B-B00D-1D3D4A00032E}" presName="hierRoot2" presStyleCnt="0">
        <dgm:presLayoutVars>
          <dgm:hierBranch val="init"/>
        </dgm:presLayoutVars>
      </dgm:prSet>
      <dgm:spPr/>
    </dgm:pt>
    <dgm:pt modelId="{F9E2F73D-95BF-0C48-B2DD-AE1DBCBEF1F9}" type="pres">
      <dgm:prSet presAssocID="{C8BE61CD-6B38-B24B-B00D-1D3D4A00032E}" presName="rootComposite" presStyleCnt="0"/>
      <dgm:spPr/>
    </dgm:pt>
    <dgm:pt modelId="{1505D14F-34BF-5342-9E76-A5355B2D2FEE}" type="pres">
      <dgm:prSet presAssocID="{C8BE61CD-6B38-B24B-B00D-1D3D4A00032E}" presName="rootText" presStyleLbl="node4" presStyleIdx="3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165CE6E-7712-8843-AF34-842FCC09C9FB}" type="pres">
      <dgm:prSet presAssocID="{C8BE61CD-6B38-B24B-B00D-1D3D4A00032E}" presName="rootConnector" presStyleLbl="node4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F2692DA7-AD62-BD48-8146-CB5C3516A52F}" type="pres">
      <dgm:prSet presAssocID="{C8BE61CD-6B38-B24B-B00D-1D3D4A00032E}" presName="hierChild4" presStyleCnt="0"/>
      <dgm:spPr/>
    </dgm:pt>
    <dgm:pt modelId="{7DD3751F-E435-704D-A6A3-724CB01215BE}" type="pres">
      <dgm:prSet presAssocID="{C8BE61CD-6B38-B24B-B00D-1D3D4A00032E}" presName="hierChild5" presStyleCnt="0"/>
      <dgm:spPr/>
    </dgm:pt>
    <dgm:pt modelId="{77AF2630-9482-F14A-BCAF-45A1908ABBD3}" type="pres">
      <dgm:prSet presAssocID="{07997672-4909-D04C-8366-08E08DC3DDA0}" presName="hierChild5" presStyleCnt="0"/>
      <dgm:spPr/>
    </dgm:pt>
    <dgm:pt modelId="{7EBAD2ED-9663-D246-914D-A09CC36EBF73}" type="pres">
      <dgm:prSet presAssocID="{8A8CCF2B-645F-1A41-A1CA-BCDBCF1628E7}" presName="hierChild5" presStyleCnt="0"/>
      <dgm:spPr/>
    </dgm:pt>
    <dgm:pt modelId="{D34C106A-C89A-1B4C-8145-AC7F2F1C5330}" type="pres">
      <dgm:prSet presAssocID="{B578CEBF-2A1D-E243-99BD-01B1A2ED4F84}" presName="Name64" presStyleLbl="parChTrans1D2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3C794664-7FB4-9541-A3E8-BC99F1EDDC11}" type="pres">
      <dgm:prSet presAssocID="{0496BF85-65A7-5F46-9185-CE09CFF18C24}" presName="hierRoot2" presStyleCnt="0">
        <dgm:presLayoutVars>
          <dgm:hierBranch val="init"/>
        </dgm:presLayoutVars>
      </dgm:prSet>
      <dgm:spPr/>
    </dgm:pt>
    <dgm:pt modelId="{1E9B92DA-626D-504D-AB4F-6FC48267B86F}" type="pres">
      <dgm:prSet presAssocID="{0496BF85-65A7-5F46-9185-CE09CFF18C24}" presName="rootComposite" presStyleCnt="0"/>
      <dgm:spPr/>
    </dgm:pt>
    <dgm:pt modelId="{CB0485B8-DAB9-0A41-8E7D-E505A702D95D}" type="pres">
      <dgm:prSet presAssocID="{0496BF85-65A7-5F46-9185-CE09CFF18C24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21EC9C0-898A-334B-8BE4-04DC294A3730}" type="pres">
      <dgm:prSet presAssocID="{0496BF85-65A7-5F46-9185-CE09CFF18C24}" presName="rootConnector" presStyleLbl="node2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9145A4F8-4425-EE42-A039-B60645009689}" type="pres">
      <dgm:prSet presAssocID="{0496BF85-65A7-5F46-9185-CE09CFF18C24}" presName="hierChild4" presStyleCnt="0"/>
      <dgm:spPr/>
    </dgm:pt>
    <dgm:pt modelId="{8DA04038-1F48-9E44-AA8C-3164EFA8A7B8}" type="pres">
      <dgm:prSet presAssocID="{D9BD5F6A-9956-E843-AB8D-D52B0253439A}" presName="Name64" presStyleLbl="parChTrans1D3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7B1DCD35-02B4-3A42-A264-E6D4085C952F}" type="pres">
      <dgm:prSet presAssocID="{E8A19671-6308-9940-BD96-850F83D5614C}" presName="hierRoot2" presStyleCnt="0">
        <dgm:presLayoutVars>
          <dgm:hierBranch val="init"/>
        </dgm:presLayoutVars>
      </dgm:prSet>
      <dgm:spPr/>
    </dgm:pt>
    <dgm:pt modelId="{48ABB5B3-FA24-9B4E-822E-332E4AD629A5}" type="pres">
      <dgm:prSet presAssocID="{E8A19671-6308-9940-BD96-850F83D5614C}" presName="rootComposite" presStyleCnt="0"/>
      <dgm:spPr/>
    </dgm:pt>
    <dgm:pt modelId="{3C5AB509-8EE6-604C-8BBC-981915F4E718}" type="pres">
      <dgm:prSet presAssocID="{E8A19671-6308-9940-BD96-850F83D5614C}" presName="rootText" presStyleLbl="node3" presStyleIdx="2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C284895-25DC-3540-B825-73DDD99DD955}" type="pres">
      <dgm:prSet presAssocID="{E8A19671-6308-9940-BD96-850F83D5614C}" presName="rootConnector" presStyleLbl="node3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166653DB-C6D2-114C-9D41-43C0471917DB}" type="pres">
      <dgm:prSet presAssocID="{E8A19671-6308-9940-BD96-850F83D5614C}" presName="hierChild4" presStyleCnt="0"/>
      <dgm:spPr/>
    </dgm:pt>
    <dgm:pt modelId="{9962724B-FB1C-E44A-A7C7-E034138DE5BF}" type="pres">
      <dgm:prSet presAssocID="{A4593E02-92EA-7446-B044-F968A70A195E}" presName="Name64" presStyleLbl="parChTrans1D4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EF8E996A-176F-A748-99E9-565331223871}" type="pres">
      <dgm:prSet presAssocID="{CDF82E1D-58F1-DA4C-9EAF-03BF1AEA6346}" presName="hierRoot2" presStyleCnt="0">
        <dgm:presLayoutVars>
          <dgm:hierBranch val="init"/>
        </dgm:presLayoutVars>
      </dgm:prSet>
      <dgm:spPr/>
    </dgm:pt>
    <dgm:pt modelId="{5F77D806-18E1-1349-8DCB-58786F69AC82}" type="pres">
      <dgm:prSet presAssocID="{CDF82E1D-58F1-DA4C-9EAF-03BF1AEA6346}" presName="rootComposite" presStyleCnt="0"/>
      <dgm:spPr/>
    </dgm:pt>
    <dgm:pt modelId="{59E7D394-1484-1243-AD8D-1E77FF3DBE33}" type="pres">
      <dgm:prSet presAssocID="{CDF82E1D-58F1-DA4C-9EAF-03BF1AEA6346}" presName="rootText" presStyleLbl="node4" presStyleIdx="4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4A242F9-4894-E946-9D0C-3B2BC97D35FE}" type="pres">
      <dgm:prSet presAssocID="{CDF82E1D-58F1-DA4C-9EAF-03BF1AEA6346}" presName="rootConnector" presStyleLbl="node4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3B5CF81E-6692-2E45-8E8D-679B7B34C353}" type="pres">
      <dgm:prSet presAssocID="{CDF82E1D-58F1-DA4C-9EAF-03BF1AEA6346}" presName="hierChild4" presStyleCnt="0"/>
      <dgm:spPr/>
    </dgm:pt>
    <dgm:pt modelId="{AAEEA220-5FC5-214B-870A-B2064372A2BD}" type="pres">
      <dgm:prSet presAssocID="{CDF82E1D-58F1-DA4C-9EAF-03BF1AEA6346}" presName="hierChild5" presStyleCnt="0"/>
      <dgm:spPr/>
    </dgm:pt>
    <dgm:pt modelId="{463D1A27-A4ED-FD4F-BC11-20E034B22F36}" type="pres">
      <dgm:prSet presAssocID="{764807A7-D7BA-964E-B537-D9AD5EFB7C23}" presName="Name64" presStyleLbl="parChTrans1D4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BB58DF0C-DC3B-F84E-91BF-1F8BAEFD8EA0}" type="pres">
      <dgm:prSet presAssocID="{3D394AF0-B21F-AC4B-8B90-50EBDCE21826}" presName="hierRoot2" presStyleCnt="0">
        <dgm:presLayoutVars>
          <dgm:hierBranch val="init"/>
        </dgm:presLayoutVars>
      </dgm:prSet>
      <dgm:spPr/>
    </dgm:pt>
    <dgm:pt modelId="{0886EC84-4392-FB43-B6AC-D89B3E6A70AE}" type="pres">
      <dgm:prSet presAssocID="{3D394AF0-B21F-AC4B-8B90-50EBDCE21826}" presName="rootComposite" presStyleCnt="0"/>
      <dgm:spPr/>
    </dgm:pt>
    <dgm:pt modelId="{BFCD997A-B7EE-F744-B3B2-2D5D802EE96E}" type="pres">
      <dgm:prSet presAssocID="{3D394AF0-B21F-AC4B-8B90-50EBDCE21826}" presName="rootText" presStyleLbl="node4" presStyleIdx="5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B687805-294A-2746-8732-62B243631FBA}" type="pres">
      <dgm:prSet presAssocID="{3D394AF0-B21F-AC4B-8B90-50EBDCE21826}" presName="rootConnector" presStyleLbl="node4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C23F51BA-790F-094C-8677-F0AD25BE970C}" type="pres">
      <dgm:prSet presAssocID="{3D394AF0-B21F-AC4B-8B90-50EBDCE21826}" presName="hierChild4" presStyleCnt="0"/>
      <dgm:spPr/>
    </dgm:pt>
    <dgm:pt modelId="{E9D5C149-4CF5-D640-8404-C15232FBF83E}" type="pres">
      <dgm:prSet presAssocID="{8D956FB3-681C-FD4A-AF42-C76490A9F2D8}" presName="Name64" presStyleLbl="parChTrans1D4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74D41790-88D5-5043-977E-50122F1B5311}" type="pres">
      <dgm:prSet presAssocID="{594D0C7F-766E-B24A-8218-90228C76A411}" presName="hierRoot2" presStyleCnt="0">
        <dgm:presLayoutVars>
          <dgm:hierBranch val="init"/>
        </dgm:presLayoutVars>
      </dgm:prSet>
      <dgm:spPr/>
    </dgm:pt>
    <dgm:pt modelId="{D30DB32A-8246-4740-B64F-5C00B2964D37}" type="pres">
      <dgm:prSet presAssocID="{594D0C7F-766E-B24A-8218-90228C76A411}" presName="rootComposite" presStyleCnt="0"/>
      <dgm:spPr/>
    </dgm:pt>
    <dgm:pt modelId="{DDD65CF7-513F-C04F-81D0-B367DE3AE448}" type="pres">
      <dgm:prSet presAssocID="{594D0C7F-766E-B24A-8218-90228C76A411}" presName="rootText" presStyleLbl="node4" presStyleIdx="6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5291831-1730-664B-B26E-D40BA4F0392D}" type="pres">
      <dgm:prSet presAssocID="{594D0C7F-766E-B24A-8218-90228C76A411}" presName="rootConnector" presStyleLbl="node4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E6E3DB5F-4EA5-0243-A4E6-C4F71E635A12}" type="pres">
      <dgm:prSet presAssocID="{594D0C7F-766E-B24A-8218-90228C76A411}" presName="hierChild4" presStyleCnt="0"/>
      <dgm:spPr/>
    </dgm:pt>
    <dgm:pt modelId="{DE1404AF-D8C8-A646-84DF-E21D00683E8F}" type="pres">
      <dgm:prSet presAssocID="{594D0C7F-766E-B24A-8218-90228C76A411}" presName="hierChild5" presStyleCnt="0"/>
      <dgm:spPr/>
    </dgm:pt>
    <dgm:pt modelId="{71B1B2AF-EF2E-7B48-B151-CA8E7DCF81FC}" type="pres">
      <dgm:prSet presAssocID="{3D394AF0-B21F-AC4B-8B90-50EBDCE21826}" presName="hierChild5" presStyleCnt="0"/>
      <dgm:spPr/>
    </dgm:pt>
    <dgm:pt modelId="{98DAEC88-05B5-4B4B-A257-ACAF496660BD}" type="pres">
      <dgm:prSet presAssocID="{E8A19671-6308-9940-BD96-850F83D5614C}" presName="hierChild5" presStyleCnt="0"/>
      <dgm:spPr/>
    </dgm:pt>
    <dgm:pt modelId="{FD6B261D-EBA5-E248-8191-BCD61549D233}" type="pres">
      <dgm:prSet presAssocID="{0496BF85-65A7-5F46-9185-CE09CFF18C24}" presName="hierChild5" presStyleCnt="0"/>
      <dgm:spPr/>
    </dgm:pt>
    <dgm:pt modelId="{7B23DCE6-E5C9-014B-BC19-FEF63D0B8D24}" type="pres">
      <dgm:prSet presAssocID="{2A88F444-BC55-DE40-BEE6-FF7321ED194A}" presName="hierChild3" presStyleCnt="0"/>
      <dgm:spPr/>
    </dgm:pt>
  </dgm:ptLst>
  <dgm:cxnLst>
    <dgm:cxn modelId="{6C2C50B9-5CFD-EA45-84F2-F84942BAC016}" type="presOf" srcId="{BFA23CE9-DE42-D346-87EF-1CE5327E7332}" destId="{131660A3-EB93-C64C-AE43-9F161C36646E}" srcOrd="0" destOrd="0" presId="urn:microsoft.com/office/officeart/2009/3/layout/HorizontalOrganizationChart"/>
    <dgm:cxn modelId="{507E7A67-C9DF-E949-81A6-C1448256429B}" type="presOf" srcId="{E8A19671-6308-9940-BD96-850F83D5614C}" destId="{CC284895-25DC-3540-B825-73DDD99DD955}" srcOrd="1" destOrd="0" presId="urn:microsoft.com/office/officeart/2009/3/layout/HorizontalOrganizationChart"/>
    <dgm:cxn modelId="{A50B3DFA-5339-EA41-8208-11DD5CC4936E}" type="presOf" srcId="{6A91C74E-758C-F543-AE6B-4C98D508475B}" destId="{F84E1549-8DB8-CE48-A191-895C697EAA89}" srcOrd="0" destOrd="0" presId="urn:microsoft.com/office/officeart/2009/3/layout/HorizontalOrganizationChart"/>
    <dgm:cxn modelId="{4298B869-BC76-494D-8BCA-614F034432E2}" type="presOf" srcId="{D9BD5F6A-9956-E843-AB8D-D52B0253439A}" destId="{8DA04038-1F48-9E44-AA8C-3164EFA8A7B8}" srcOrd="0" destOrd="0" presId="urn:microsoft.com/office/officeart/2009/3/layout/HorizontalOrganizationChart"/>
    <dgm:cxn modelId="{D812B48B-A758-744B-8698-18727E10B129}" type="presOf" srcId="{D3D20B68-A137-D146-855F-31A98A217A43}" destId="{EAE326AF-0A63-8E44-AC46-6F577D0E6341}" srcOrd="0" destOrd="0" presId="urn:microsoft.com/office/officeart/2009/3/layout/HorizontalOrganizationChart"/>
    <dgm:cxn modelId="{17C62371-E8AA-5440-8AE5-2FAC9558F188}" srcId="{07997672-4909-D04C-8366-08E08DC3DDA0}" destId="{83781E2E-03BF-9E4D-BD79-60938DEDDF1C}" srcOrd="0" destOrd="0" parTransId="{54651ED2-D3D0-3843-A627-41156F11D0BB}" sibTransId="{99F6521F-AEF2-BB4A-A2E8-B6FD3151ED20}"/>
    <dgm:cxn modelId="{E43AEFA8-269A-1744-A859-1DE92B86DBD6}" type="presOf" srcId="{3D394AF0-B21F-AC4B-8B90-50EBDCE21826}" destId="{BFCD997A-B7EE-F744-B3B2-2D5D802EE96E}" srcOrd="0" destOrd="0" presId="urn:microsoft.com/office/officeart/2009/3/layout/HorizontalOrganizationChart"/>
    <dgm:cxn modelId="{F8223E17-6F6B-E14A-8AEF-0F2E95206F4A}" srcId="{3D394AF0-B21F-AC4B-8B90-50EBDCE21826}" destId="{594D0C7F-766E-B24A-8218-90228C76A411}" srcOrd="0" destOrd="0" parTransId="{8D956FB3-681C-FD4A-AF42-C76490A9F2D8}" sibTransId="{CB361FD2-1799-1E44-89BB-D2598EF8AB83}"/>
    <dgm:cxn modelId="{A376C338-BE0F-9A48-BFBF-868BDF35DF4B}" type="presOf" srcId="{B1EC69A1-1379-F541-9068-D6599D51B643}" destId="{7827F014-41FC-254A-A7BA-59357D8E9D91}" srcOrd="0" destOrd="0" presId="urn:microsoft.com/office/officeart/2009/3/layout/HorizontalOrganizationChart"/>
    <dgm:cxn modelId="{2D34199E-0551-C542-ABD2-AD0CA1C714A4}" type="presOf" srcId="{1FAFB736-30E3-2846-9DFC-6B18F9656408}" destId="{1E2A25A3-2AE7-1448-A902-2ADC08C1D536}" srcOrd="0" destOrd="0" presId="urn:microsoft.com/office/officeart/2009/3/layout/HorizontalOrganizationChart"/>
    <dgm:cxn modelId="{EC262294-B68A-5141-8F74-1C23D785DDAD}" type="presOf" srcId="{C8BE61CD-6B38-B24B-B00D-1D3D4A00032E}" destId="{D165CE6E-7712-8843-AF34-842FCC09C9FB}" srcOrd="1" destOrd="0" presId="urn:microsoft.com/office/officeart/2009/3/layout/HorizontalOrganizationChart"/>
    <dgm:cxn modelId="{76B96947-9E7F-5748-8C3E-1AB1281DA11F}" type="presOf" srcId="{E57C1198-891E-1541-95A0-4DE6B74D8DD8}" destId="{569F8FA5-A727-AF48-85FD-BD048279ECCB}" srcOrd="1" destOrd="0" presId="urn:microsoft.com/office/officeart/2009/3/layout/HorizontalOrganizationChart"/>
    <dgm:cxn modelId="{96512554-AB7E-6149-A101-F5AA6A21451B}" type="presOf" srcId="{CDF82E1D-58F1-DA4C-9EAF-03BF1AEA6346}" destId="{94A242F9-4894-E946-9D0C-3B2BC97D35FE}" srcOrd="1" destOrd="0" presId="urn:microsoft.com/office/officeart/2009/3/layout/HorizontalOrganizationChart"/>
    <dgm:cxn modelId="{02C810D1-E290-F648-8493-341E1F964231}" type="presOf" srcId="{2A88F444-BC55-DE40-BEE6-FF7321ED194A}" destId="{8B32A431-C92D-A243-9110-A08DE9030E37}" srcOrd="0" destOrd="0" presId="urn:microsoft.com/office/officeart/2009/3/layout/HorizontalOrganizationChart"/>
    <dgm:cxn modelId="{E7FE65A5-12D0-F844-B4A7-1549B21CDCB6}" type="presOf" srcId="{57F0B16C-5302-0147-8800-477F339E42F3}" destId="{25BDCDE5-DC52-B042-AD57-0A13DEB7BEBA}" srcOrd="0" destOrd="0" presId="urn:microsoft.com/office/officeart/2009/3/layout/HorizontalOrganizationChart"/>
    <dgm:cxn modelId="{A62231A1-BF17-AD42-B3BF-8CD1EC80F6C0}" type="presOf" srcId="{CDF82E1D-58F1-DA4C-9EAF-03BF1AEA6346}" destId="{59E7D394-1484-1243-AD8D-1E77FF3DBE33}" srcOrd="0" destOrd="0" presId="urn:microsoft.com/office/officeart/2009/3/layout/HorizontalOrganizationChart"/>
    <dgm:cxn modelId="{F6724E7D-F45C-F445-8A87-5A8A90516374}" type="presOf" srcId="{E8A19671-6308-9940-BD96-850F83D5614C}" destId="{3C5AB509-8EE6-604C-8BBC-981915F4E718}" srcOrd="0" destOrd="0" presId="urn:microsoft.com/office/officeart/2009/3/layout/HorizontalOrganizationChart"/>
    <dgm:cxn modelId="{E5419793-47F2-2440-B25B-E7060B43720D}" type="presOf" srcId="{764807A7-D7BA-964E-B537-D9AD5EFB7C23}" destId="{463D1A27-A4ED-FD4F-BC11-20E034B22F36}" srcOrd="0" destOrd="0" presId="urn:microsoft.com/office/officeart/2009/3/layout/HorizontalOrganizationChart"/>
    <dgm:cxn modelId="{3C1AD83F-CD75-AC46-B5F7-A9E369473754}" type="presOf" srcId="{E57C1198-891E-1541-95A0-4DE6B74D8DD8}" destId="{615A7B6F-3C79-7C4A-80ED-4BB145CEED20}" srcOrd="0" destOrd="0" presId="urn:microsoft.com/office/officeart/2009/3/layout/HorizontalOrganizationChart"/>
    <dgm:cxn modelId="{4FC1616A-89DA-AC43-A6D7-8004C1234150}" type="presOf" srcId="{3D394AF0-B21F-AC4B-8B90-50EBDCE21826}" destId="{8B687805-294A-2746-8732-62B243631FBA}" srcOrd="1" destOrd="0" presId="urn:microsoft.com/office/officeart/2009/3/layout/HorizontalOrganizationChart"/>
    <dgm:cxn modelId="{9593D53E-7A3C-594D-BD2D-FD4D683744AE}" type="presOf" srcId="{1E68FC8E-A949-D849-AB59-8BBC7C895434}" destId="{A4797E6D-A8C4-CD40-9E7A-3554CE3AE2A5}" srcOrd="0" destOrd="0" presId="urn:microsoft.com/office/officeart/2009/3/layout/HorizontalOrganizationChart"/>
    <dgm:cxn modelId="{D066A444-2DAD-A64C-9F45-0DBDA598EC64}" type="presOf" srcId="{0496BF85-65A7-5F46-9185-CE09CFF18C24}" destId="{CB0485B8-DAB9-0A41-8E7D-E505A702D95D}" srcOrd="0" destOrd="0" presId="urn:microsoft.com/office/officeart/2009/3/layout/HorizontalOrganizationChart"/>
    <dgm:cxn modelId="{7198A48A-F0A7-5B4C-8381-5D7C283ADACD}" type="presOf" srcId="{D3D20B68-A137-D146-855F-31A98A217A43}" destId="{5E32576E-6C5B-904B-B0E0-8304D86EF120}" srcOrd="1" destOrd="0" presId="urn:microsoft.com/office/officeart/2009/3/layout/HorizontalOrganizationChart"/>
    <dgm:cxn modelId="{2473601E-0512-0843-A965-B38A949FD99E}" type="presOf" srcId="{C8BE61CD-6B38-B24B-B00D-1D3D4A00032E}" destId="{1505D14F-34BF-5342-9E76-A5355B2D2FEE}" srcOrd="0" destOrd="0" presId="urn:microsoft.com/office/officeart/2009/3/layout/HorizontalOrganizationChart"/>
    <dgm:cxn modelId="{325D70EF-9AD7-8946-A6B0-78303EAAE910}" srcId="{0496BF85-65A7-5F46-9185-CE09CFF18C24}" destId="{E8A19671-6308-9940-BD96-850F83D5614C}" srcOrd="0" destOrd="0" parTransId="{D9BD5F6A-9956-E843-AB8D-D52B0253439A}" sibTransId="{06A3D319-F64C-9A40-90D2-30A818943C25}"/>
    <dgm:cxn modelId="{AD6DF11A-C1FB-BD4C-8CAB-76E2128A84DD}" srcId="{B1EC69A1-1379-F541-9068-D6599D51B643}" destId="{E57C1198-891E-1541-95A0-4DE6B74D8DD8}" srcOrd="1" destOrd="0" parTransId="{56FBD99D-63AD-284C-B691-D5691B55E2A1}" sibTransId="{4B30DA68-776C-AE40-A067-FC0F7C75702C}"/>
    <dgm:cxn modelId="{30582255-C08C-8345-9035-AAAB8E5097C7}" type="presOf" srcId="{07997672-4909-D04C-8366-08E08DC3DDA0}" destId="{01CC4972-C84B-5C4E-A229-EC8E8689A35A}" srcOrd="0" destOrd="0" presId="urn:microsoft.com/office/officeart/2009/3/layout/HorizontalOrganizationChart"/>
    <dgm:cxn modelId="{E2AFC99C-26CE-D742-981E-74005CC91111}" type="presOf" srcId="{83781E2E-03BF-9E4D-BD79-60938DEDDF1C}" destId="{BFA09558-1D9C-0940-ADDD-B39D77CCBA0E}" srcOrd="1" destOrd="0" presId="urn:microsoft.com/office/officeart/2009/3/layout/HorizontalOrganizationChart"/>
    <dgm:cxn modelId="{4FB7CACF-3D3C-EA4C-9335-EEC7D4B03160}" type="presOf" srcId="{2A88F444-BC55-DE40-BEE6-FF7321ED194A}" destId="{A18323A7-B7F8-5045-A1A2-611785CCA8D9}" srcOrd="1" destOrd="0" presId="urn:microsoft.com/office/officeart/2009/3/layout/HorizontalOrganizationChart"/>
    <dgm:cxn modelId="{639D6237-38A1-4F41-BF65-01A889C06CDC}" type="presOf" srcId="{594D0C7F-766E-B24A-8218-90228C76A411}" destId="{B5291831-1730-664B-B26E-D40BA4F0392D}" srcOrd="1" destOrd="0" presId="urn:microsoft.com/office/officeart/2009/3/layout/HorizontalOrganizationChart"/>
    <dgm:cxn modelId="{D084A5B2-00E9-3546-A148-B6DF17DEB149}" type="presOf" srcId="{8B21A86D-D35B-9549-91A0-1A6BB993296D}" destId="{1D04CA66-497C-2946-B3CE-A840620FDA88}" srcOrd="0" destOrd="0" presId="urn:microsoft.com/office/officeart/2009/3/layout/HorizontalOrganizationChart"/>
    <dgm:cxn modelId="{6C0E2299-5E49-0E45-9102-067F78B0060D}" srcId="{E8A19671-6308-9940-BD96-850F83D5614C}" destId="{CDF82E1D-58F1-DA4C-9EAF-03BF1AEA6346}" srcOrd="0" destOrd="0" parTransId="{A4593E02-92EA-7446-B044-F968A70A195E}" sibTransId="{13B01D72-DCE1-3D4D-9345-37B3D36AFBD6}"/>
    <dgm:cxn modelId="{CE7D9BAF-9A82-9744-82E2-03780D92C2BE}" type="presOf" srcId="{B578CEBF-2A1D-E243-99BD-01B1A2ED4F84}" destId="{D34C106A-C89A-1B4C-8145-AC7F2F1C5330}" srcOrd="0" destOrd="0" presId="urn:microsoft.com/office/officeart/2009/3/layout/HorizontalOrganizationChart"/>
    <dgm:cxn modelId="{56E1E4D5-7139-D540-94A2-B08499862740}" type="presOf" srcId="{8D956FB3-681C-FD4A-AF42-C76490A9F2D8}" destId="{E9D5C149-4CF5-D640-8404-C15232FBF83E}" srcOrd="0" destOrd="0" presId="urn:microsoft.com/office/officeart/2009/3/layout/HorizontalOrganizationChart"/>
    <dgm:cxn modelId="{614DB17F-D657-FA49-8D05-B3134A2A679E}" type="presOf" srcId="{54651ED2-D3D0-3843-A627-41156F11D0BB}" destId="{36CABE2F-3261-EF44-ACBD-75C7FF2D150A}" srcOrd="0" destOrd="0" presId="urn:microsoft.com/office/officeart/2009/3/layout/HorizontalOrganizationChart"/>
    <dgm:cxn modelId="{7612DEBC-BC1E-9D4D-9340-1467CF0F2F4D}" srcId="{B1EC69A1-1379-F541-9068-D6599D51B643}" destId="{8B21A86D-D35B-9549-91A0-1A6BB993296D}" srcOrd="0" destOrd="0" parTransId="{BFA23CE9-DE42-D346-87EF-1CE5327E7332}" sibTransId="{CC22537D-3498-CC4A-A9B8-D3CE6F318C1C}"/>
    <dgm:cxn modelId="{F866A53A-FB58-E241-8F3E-6E4E251C098A}" srcId="{2A88F444-BC55-DE40-BEE6-FF7321ED194A}" destId="{D3D20B68-A137-D146-855F-31A98A217A43}" srcOrd="0" destOrd="0" parTransId="{6A91C74E-758C-F543-AE6B-4C98D508475B}" sibTransId="{0B069CC1-F907-E846-A4F4-F7A9D7489EDF}"/>
    <dgm:cxn modelId="{48E7DB25-8625-2049-9F4D-FA1AD2B58039}" srcId="{4D158B1E-85DE-6A45-AE0A-073BAEA691F4}" destId="{2A88F444-BC55-DE40-BEE6-FF7321ED194A}" srcOrd="0" destOrd="0" parTransId="{008C85F1-51C8-4547-8811-FD26D2A0C2AA}" sibTransId="{72F9C284-C3F3-3046-AC7D-8F75DD79FC7E}"/>
    <dgm:cxn modelId="{348BD10B-3123-C14F-B6BE-979FB7BAE707}" srcId="{8A8CCF2B-645F-1A41-A1CA-BCDBCF1628E7}" destId="{B1EC69A1-1379-F541-9068-D6599D51B643}" srcOrd="0" destOrd="0" parTransId="{1E68FC8E-A949-D849-AB59-8BBC7C895434}" sibTransId="{60461ABD-8408-0A43-AE7F-FBCA24BF9238}"/>
    <dgm:cxn modelId="{51EF6003-9918-964E-AABF-1194431E5451}" type="presOf" srcId="{83781E2E-03BF-9E4D-BD79-60938DEDDF1C}" destId="{4C5A4F38-F397-4548-B88B-EFB5466B6764}" srcOrd="0" destOrd="0" presId="urn:microsoft.com/office/officeart/2009/3/layout/HorizontalOrganizationChart"/>
    <dgm:cxn modelId="{03AF0DA7-92C7-AB43-840A-FA1F56903359}" srcId="{07997672-4909-D04C-8366-08E08DC3DDA0}" destId="{C8BE61CD-6B38-B24B-B00D-1D3D4A00032E}" srcOrd="1" destOrd="0" parTransId="{57F0B16C-5302-0147-8800-477F339E42F3}" sibTransId="{7711A880-5E38-9E4F-AAC8-972F24D1570F}"/>
    <dgm:cxn modelId="{C9BE08EB-B144-084D-8716-4945DB67E447}" type="presOf" srcId="{594D0C7F-766E-B24A-8218-90228C76A411}" destId="{DDD65CF7-513F-C04F-81D0-B367DE3AE448}" srcOrd="0" destOrd="0" presId="urn:microsoft.com/office/officeart/2009/3/layout/HorizontalOrganizationChart"/>
    <dgm:cxn modelId="{3A2E2D86-631A-934D-841F-3DBC100578F0}" type="presOf" srcId="{B1EC69A1-1379-F541-9068-D6599D51B643}" destId="{A8CD5183-0AE0-C444-A14B-475D6201270A}" srcOrd="1" destOrd="0" presId="urn:microsoft.com/office/officeart/2009/3/layout/HorizontalOrganizationChart"/>
    <dgm:cxn modelId="{C118DF23-29E9-EE4C-8643-4B1EEE76EB59}" type="presOf" srcId="{07997672-4909-D04C-8366-08E08DC3DDA0}" destId="{80D5EF39-6E8F-2B4A-A999-389ADD4BD126}" srcOrd="1" destOrd="0" presId="urn:microsoft.com/office/officeart/2009/3/layout/HorizontalOrganizationChart"/>
    <dgm:cxn modelId="{87E6F313-3D6E-4A46-AB40-FDD6C6EF8DF5}" type="presOf" srcId="{A4593E02-92EA-7446-B044-F968A70A195E}" destId="{9962724B-FB1C-E44A-A7C7-E034138DE5BF}" srcOrd="0" destOrd="0" presId="urn:microsoft.com/office/officeart/2009/3/layout/HorizontalOrganizationChart"/>
    <dgm:cxn modelId="{CB328BFD-B0D1-C946-86F4-22EC94E2F394}" srcId="{2A88F444-BC55-DE40-BEE6-FF7321ED194A}" destId="{0496BF85-65A7-5F46-9185-CE09CFF18C24}" srcOrd="2" destOrd="0" parTransId="{B578CEBF-2A1D-E243-99BD-01B1A2ED4F84}" sibTransId="{85E652F1-E119-AD41-98C3-4337689681BB}"/>
    <dgm:cxn modelId="{BA96790B-25B9-5F4E-93A0-A36588FDC09C}" type="presOf" srcId="{8A8CCF2B-645F-1A41-A1CA-BCDBCF1628E7}" destId="{F63E6898-D5C3-8A4D-B9BF-E9171B7D87F1}" srcOrd="0" destOrd="0" presId="urn:microsoft.com/office/officeart/2009/3/layout/HorizontalOrganizationChart"/>
    <dgm:cxn modelId="{D51A0F25-E710-0544-8705-EF94C40A3A62}" type="presOf" srcId="{4D158B1E-85DE-6A45-AE0A-073BAEA691F4}" destId="{9BFEE613-3448-CC40-A7D9-DF9C7EC72CAF}" srcOrd="0" destOrd="0" presId="urn:microsoft.com/office/officeart/2009/3/layout/HorizontalOrganizationChart"/>
    <dgm:cxn modelId="{E3635A6E-A502-8F40-8690-FA134D1A261F}" srcId="{2A88F444-BC55-DE40-BEE6-FF7321ED194A}" destId="{8A8CCF2B-645F-1A41-A1CA-BCDBCF1628E7}" srcOrd="1" destOrd="0" parTransId="{1FAFB736-30E3-2846-9DFC-6B18F9656408}" sibTransId="{9B008E8F-D12D-DD44-9BBC-562C632FD6F5}"/>
    <dgm:cxn modelId="{2A8A6052-1278-CA4F-B10B-DD3832625887}" type="presOf" srcId="{8B21A86D-D35B-9549-91A0-1A6BB993296D}" destId="{EF80B8A4-EFE8-4143-A482-394ED5A1192D}" srcOrd="1" destOrd="0" presId="urn:microsoft.com/office/officeart/2009/3/layout/HorizontalOrganizationChart"/>
    <dgm:cxn modelId="{AD69DB55-8C04-0149-BE08-C2AE57C37DA5}" type="presOf" srcId="{2A0C1E2A-82C5-C34E-B805-08F98320CAF9}" destId="{47F6964D-6066-B242-B77B-C6B45903F1F0}" srcOrd="0" destOrd="0" presId="urn:microsoft.com/office/officeart/2009/3/layout/HorizontalOrganizationChart"/>
    <dgm:cxn modelId="{796712B8-79BE-EE47-AB45-516D64D8CC7D}" type="presOf" srcId="{0496BF85-65A7-5F46-9185-CE09CFF18C24}" destId="{821EC9C0-898A-334B-8BE4-04DC294A3730}" srcOrd="1" destOrd="0" presId="urn:microsoft.com/office/officeart/2009/3/layout/HorizontalOrganizationChart"/>
    <dgm:cxn modelId="{AB622D8F-1DB7-5946-B51C-CFDF0557715B}" srcId="{8A8CCF2B-645F-1A41-A1CA-BCDBCF1628E7}" destId="{07997672-4909-D04C-8366-08E08DC3DDA0}" srcOrd="1" destOrd="0" parTransId="{2A0C1E2A-82C5-C34E-B805-08F98320CAF9}" sibTransId="{D271B330-3CCA-0640-9E9C-50B74EF51F60}"/>
    <dgm:cxn modelId="{441D9095-65BF-4547-BD88-E70F9795F3A4}" type="presOf" srcId="{8A8CCF2B-645F-1A41-A1CA-BCDBCF1628E7}" destId="{2B80B890-E7DB-BB47-BCA2-DCAB5CC172FB}" srcOrd="1" destOrd="0" presId="urn:microsoft.com/office/officeart/2009/3/layout/HorizontalOrganizationChart"/>
    <dgm:cxn modelId="{B91B72E8-1886-E245-82FB-20228CA58417}" type="presOf" srcId="{56FBD99D-63AD-284C-B691-D5691B55E2A1}" destId="{83356CB3-E229-2F49-8288-4B87955274D4}" srcOrd="0" destOrd="0" presId="urn:microsoft.com/office/officeart/2009/3/layout/HorizontalOrganizationChart"/>
    <dgm:cxn modelId="{7006F70A-E756-6143-B5F5-D66DD0843A00}" srcId="{E8A19671-6308-9940-BD96-850F83D5614C}" destId="{3D394AF0-B21F-AC4B-8B90-50EBDCE21826}" srcOrd="1" destOrd="0" parTransId="{764807A7-D7BA-964E-B537-D9AD5EFB7C23}" sibTransId="{5532C5BE-CFE4-754F-835F-B89ACF911FA8}"/>
    <dgm:cxn modelId="{481FC970-93A0-1D49-B4B6-85805F0E4A23}" type="presParOf" srcId="{9BFEE613-3448-CC40-A7D9-DF9C7EC72CAF}" destId="{089ED211-B570-0A41-A922-4DDF4C471244}" srcOrd="0" destOrd="0" presId="urn:microsoft.com/office/officeart/2009/3/layout/HorizontalOrganizationChart"/>
    <dgm:cxn modelId="{C11B98CD-0043-5942-B1D5-EA57595D99E8}" type="presParOf" srcId="{089ED211-B570-0A41-A922-4DDF4C471244}" destId="{A4144F77-C369-9A4B-916A-CA5A8D3E636C}" srcOrd="0" destOrd="0" presId="urn:microsoft.com/office/officeart/2009/3/layout/HorizontalOrganizationChart"/>
    <dgm:cxn modelId="{87F7168F-61AE-D146-B85B-092114702E66}" type="presParOf" srcId="{A4144F77-C369-9A4B-916A-CA5A8D3E636C}" destId="{8B32A431-C92D-A243-9110-A08DE9030E37}" srcOrd="0" destOrd="0" presId="urn:microsoft.com/office/officeart/2009/3/layout/HorizontalOrganizationChart"/>
    <dgm:cxn modelId="{5AFA1D6D-D85E-C549-9B02-A511D4A1DBD8}" type="presParOf" srcId="{A4144F77-C369-9A4B-916A-CA5A8D3E636C}" destId="{A18323A7-B7F8-5045-A1A2-611785CCA8D9}" srcOrd="1" destOrd="0" presId="urn:microsoft.com/office/officeart/2009/3/layout/HorizontalOrganizationChart"/>
    <dgm:cxn modelId="{BB5E188B-3454-5F46-A93C-B8B77E9763BB}" type="presParOf" srcId="{089ED211-B570-0A41-A922-4DDF4C471244}" destId="{B7B4D23D-A26A-2D4B-A908-609F59F82AF3}" srcOrd="1" destOrd="0" presId="urn:microsoft.com/office/officeart/2009/3/layout/HorizontalOrganizationChart"/>
    <dgm:cxn modelId="{41298883-E816-4E4B-A548-D61BDA7A79A6}" type="presParOf" srcId="{B7B4D23D-A26A-2D4B-A908-609F59F82AF3}" destId="{F84E1549-8DB8-CE48-A191-895C697EAA89}" srcOrd="0" destOrd="0" presId="urn:microsoft.com/office/officeart/2009/3/layout/HorizontalOrganizationChart"/>
    <dgm:cxn modelId="{B3583A59-FECC-4F4F-9450-61EA595F76DE}" type="presParOf" srcId="{B7B4D23D-A26A-2D4B-A908-609F59F82AF3}" destId="{4DB8BB1F-B105-AE49-8590-E0A7CF4D72FB}" srcOrd="1" destOrd="0" presId="urn:microsoft.com/office/officeart/2009/3/layout/HorizontalOrganizationChart"/>
    <dgm:cxn modelId="{BFAF48B3-5EF3-6B4B-8719-3E1ADEDFF666}" type="presParOf" srcId="{4DB8BB1F-B105-AE49-8590-E0A7CF4D72FB}" destId="{0177B10F-62D0-0947-9562-41ADE4A611FD}" srcOrd="0" destOrd="0" presId="urn:microsoft.com/office/officeart/2009/3/layout/HorizontalOrganizationChart"/>
    <dgm:cxn modelId="{37B7A820-0381-9B4F-8D66-5D648B014802}" type="presParOf" srcId="{0177B10F-62D0-0947-9562-41ADE4A611FD}" destId="{EAE326AF-0A63-8E44-AC46-6F577D0E6341}" srcOrd="0" destOrd="0" presId="urn:microsoft.com/office/officeart/2009/3/layout/HorizontalOrganizationChart"/>
    <dgm:cxn modelId="{CB6DF74A-452B-1847-8935-ABA0CE7C00E1}" type="presParOf" srcId="{0177B10F-62D0-0947-9562-41ADE4A611FD}" destId="{5E32576E-6C5B-904B-B0E0-8304D86EF120}" srcOrd="1" destOrd="0" presId="urn:microsoft.com/office/officeart/2009/3/layout/HorizontalOrganizationChart"/>
    <dgm:cxn modelId="{106FC5C8-6064-9F4D-8105-28691B4C0666}" type="presParOf" srcId="{4DB8BB1F-B105-AE49-8590-E0A7CF4D72FB}" destId="{E49C5998-B655-BF45-BA38-7B878844F62B}" srcOrd="1" destOrd="0" presId="urn:microsoft.com/office/officeart/2009/3/layout/HorizontalOrganizationChart"/>
    <dgm:cxn modelId="{94F14240-027D-194C-9010-A86D3F8477BC}" type="presParOf" srcId="{4DB8BB1F-B105-AE49-8590-E0A7CF4D72FB}" destId="{4F5EC9A7-7BD9-3E4E-9A88-7863219D9D4B}" srcOrd="2" destOrd="0" presId="urn:microsoft.com/office/officeart/2009/3/layout/HorizontalOrganizationChart"/>
    <dgm:cxn modelId="{518F9AA8-4C6F-D949-96D2-951603B8FD7F}" type="presParOf" srcId="{B7B4D23D-A26A-2D4B-A908-609F59F82AF3}" destId="{1E2A25A3-2AE7-1448-A902-2ADC08C1D536}" srcOrd="2" destOrd="0" presId="urn:microsoft.com/office/officeart/2009/3/layout/HorizontalOrganizationChart"/>
    <dgm:cxn modelId="{AA637FBC-9366-CA4D-AC66-4515ED1C4E46}" type="presParOf" srcId="{B7B4D23D-A26A-2D4B-A908-609F59F82AF3}" destId="{75B70334-02CA-3F4E-99C6-3C4659DA8FB2}" srcOrd="3" destOrd="0" presId="urn:microsoft.com/office/officeart/2009/3/layout/HorizontalOrganizationChart"/>
    <dgm:cxn modelId="{29D1F446-BCA6-5549-A7FB-F73510769470}" type="presParOf" srcId="{75B70334-02CA-3F4E-99C6-3C4659DA8FB2}" destId="{EC3D4FEF-AE7E-244E-B616-752DD361C7E9}" srcOrd="0" destOrd="0" presId="urn:microsoft.com/office/officeart/2009/3/layout/HorizontalOrganizationChart"/>
    <dgm:cxn modelId="{74299768-8C57-1445-AB02-01D3850D9A44}" type="presParOf" srcId="{EC3D4FEF-AE7E-244E-B616-752DD361C7E9}" destId="{F63E6898-D5C3-8A4D-B9BF-E9171B7D87F1}" srcOrd="0" destOrd="0" presId="urn:microsoft.com/office/officeart/2009/3/layout/HorizontalOrganizationChart"/>
    <dgm:cxn modelId="{72861778-F135-9042-9D07-4998C3D66363}" type="presParOf" srcId="{EC3D4FEF-AE7E-244E-B616-752DD361C7E9}" destId="{2B80B890-E7DB-BB47-BCA2-DCAB5CC172FB}" srcOrd="1" destOrd="0" presId="urn:microsoft.com/office/officeart/2009/3/layout/HorizontalOrganizationChart"/>
    <dgm:cxn modelId="{112361FD-6CCC-2642-8181-AE92D32DA61C}" type="presParOf" srcId="{75B70334-02CA-3F4E-99C6-3C4659DA8FB2}" destId="{BB73EFF0-B270-284C-A5EE-F0ACA0A73A16}" srcOrd="1" destOrd="0" presId="urn:microsoft.com/office/officeart/2009/3/layout/HorizontalOrganizationChart"/>
    <dgm:cxn modelId="{910E8BA6-B035-4240-A2FA-ED5151C7B793}" type="presParOf" srcId="{BB73EFF0-B270-284C-A5EE-F0ACA0A73A16}" destId="{A4797E6D-A8C4-CD40-9E7A-3554CE3AE2A5}" srcOrd="0" destOrd="0" presId="urn:microsoft.com/office/officeart/2009/3/layout/HorizontalOrganizationChart"/>
    <dgm:cxn modelId="{88C9A9C7-186D-CB42-8FED-71E3D31C2EAD}" type="presParOf" srcId="{BB73EFF0-B270-284C-A5EE-F0ACA0A73A16}" destId="{3A48F469-905F-C345-878C-31FC9BAB882C}" srcOrd="1" destOrd="0" presId="urn:microsoft.com/office/officeart/2009/3/layout/HorizontalOrganizationChart"/>
    <dgm:cxn modelId="{BA119228-8870-374B-B824-52821213B5FF}" type="presParOf" srcId="{3A48F469-905F-C345-878C-31FC9BAB882C}" destId="{25BCE94A-87F9-6542-8891-0C2516D322E2}" srcOrd="0" destOrd="0" presId="urn:microsoft.com/office/officeart/2009/3/layout/HorizontalOrganizationChart"/>
    <dgm:cxn modelId="{DF5F1C3A-B04D-544F-8EC8-D8A0036ABDBB}" type="presParOf" srcId="{25BCE94A-87F9-6542-8891-0C2516D322E2}" destId="{7827F014-41FC-254A-A7BA-59357D8E9D91}" srcOrd="0" destOrd="0" presId="urn:microsoft.com/office/officeart/2009/3/layout/HorizontalOrganizationChart"/>
    <dgm:cxn modelId="{4E1BFFF2-2EB5-C24C-BE6C-F8B47839DA9D}" type="presParOf" srcId="{25BCE94A-87F9-6542-8891-0C2516D322E2}" destId="{A8CD5183-0AE0-C444-A14B-475D6201270A}" srcOrd="1" destOrd="0" presId="urn:microsoft.com/office/officeart/2009/3/layout/HorizontalOrganizationChart"/>
    <dgm:cxn modelId="{58E60412-B925-A946-8FA9-62346B6E7817}" type="presParOf" srcId="{3A48F469-905F-C345-878C-31FC9BAB882C}" destId="{7CA3AAA4-8682-6A44-80EB-8B834AE8F011}" srcOrd="1" destOrd="0" presId="urn:microsoft.com/office/officeart/2009/3/layout/HorizontalOrganizationChart"/>
    <dgm:cxn modelId="{27B3ACA9-74C2-624F-8EBF-515417FE2FF9}" type="presParOf" srcId="{7CA3AAA4-8682-6A44-80EB-8B834AE8F011}" destId="{131660A3-EB93-C64C-AE43-9F161C36646E}" srcOrd="0" destOrd="0" presId="urn:microsoft.com/office/officeart/2009/3/layout/HorizontalOrganizationChart"/>
    <dgm:cxn modelId="{59BD2BE7-5A32-4D40-80A7-A7B7EFFB9AAA}" type="presParOf" srcId="{7CA3AAA4-8682-6A44-80EB-8B834AE8F011}" destId="{DF01FD20-96E5-AC4B-8EEC-3F316430C9CE}" srcOrd="1" destOrd="0" presId="urn:microsoft.com/office/officeart/2009/3/layout/HorizontalOrganizationChart"/>
    <dgm:cxn modelId="{85E06249-1BBF-FA4A-84C5-D20AC7DF4507}" type="presParOf" srcId="{DF01FD20-96E5-AC4B-8EEC-3F316430C9CE}" destId="{FDA27B03-B8D4-8B4D-B8AD-4794FD7075BE}" srcOrd="0" destOrd="0" presId="urn:microsoft.com/office/officeart/2009/3/layout/HorizontalOrganizationChart"/>
    <dgm:cxn modelId="{37B3A401-66DD-2342-9995-E8FFC3F88511}" type="presParOf" srcId="{FDA27B03-B8D4-8B4D-B8AD-4794FD7075BE}" destId="{1D04CA66-497C-2946-B3CE-A840620FDA88}" srcOrd="0" destOrd="0" presId="urn:microsoft.com/office/officeart/2009/3/layout/HorizontalOrganizationChart"/>
    <dgm:cxn modelId="{478BFF0F-FACD-584D-BA51-A61F41DEF9D7}" type="presParOf" srcId="{FDA27B03-B8D4-8B4D-B8AD-4794FD7075BE}" destId="{EF80B8A4-EFE8-4143-A482-394ED5A1192D}" srcOrd="1" destOrd="0" presId="urn:microsoft.com/office/officeart/2009/3/layout/HorizontalOrganizationChart"/>
    <dgm:cxn modelId="{396B6A7D-6945-C74F-95A5-72ED655044A0}" type="presParOf" srcId="{DF01FD20-96E5-AC4B-8EEC-3F316430C9CE}" destId="{3CCB0380-2451-3B4E-BA5B-86D749DA029B}" srcOrd="1" destOrd="0" presId="urn:microsoft.com/office/officeart/2009/3/layout/HorizontalOrganizationChart"/>
    <dgm:cxn modelId="{8A05B0AB-97B5-7442-9789-429411406769}" type="presParOf" srcId="{DF01FD20-96E5-AC4B-8EEC-3F316430C9CE}" destId="{467CFC42-2DF1-AE4A-8141-E78663FEA524}" srcOrd="2" destOrd="0" presId="urn:microsoft.com/office/officeart/2009/3/layout/HorizontalOrganizationChart"/>
    <dgm:cxn modelId="{769F1FB3-855B-1549-BF2A-EAF95D6FD8CE}" type="presParOf" srcId="{7CA3AAA4-8682-6A44-80EB-8B834AE8F011}" destId="{83356CB3-E229-2F49-8288-4B87955274D4}" srcOrd="2" destOrd="0" presId="urn:microsoft.com/office/officeart/2009/3/layout/HorizontalOrganizationChart"/>
    <dgm:cxn modelId="{D14C2C50-032B-0F4D-8055-A12E3E040588}" type="presParOf" srcId="{7CA3AAA4-8682-6A44-80EB-8B834AE8F011}" destId="{E5025E50-9979-3843-A766-C3BB25F0F103}" srcOrd="3" destOrd="0" presId="urn:microsoft.com/office/officeart/2009/3/layout/HorizontalOrganizationChart"/>
    <dgm:cxn modelId="{B7EDBCDA-612D-2E4E-8426-BE3A3132378A}" type="presParOf" srcId="{E5025E50-9979-3843-A766-C3BB25F0F103}" destId="{D6B4544E-7C5A-9843-8015-1F74609716C7}" srcOrd="0" destOrd="0" presId="urn:microsoft.com/office/officeart/2009/3/layout/HorizontalOrganizationChart"/>
    <dgm:cxn modelId="{4B0BDCE0-5F54-0C46-8749-21056951F0E9}" type="presParOf" srcId="{D6B4544E-7C5A-9843-8015-1F74609716C7}" destId="{615A7B6F-3C79-7C4A-80ED-4BB145CEED20}" srcOrd="0" destOrd="0" presId="urn:microsoft.com/office/officeart/2009/3/layout/HorizontalOrganizationChart"/>
    <dgm:cxn modelId="{0D50C11E-6E85-5B44-B3C2-7732A401836E}" type="presParOf" srcId="{D6B4544E-7C5A-9843-8015-1F74609716C7}" destId="{569F8FA5-A727-AF48-85FD-BD048279ECCB}" srcOrd="1" destOrd="0" presId="urn:microsoft.com/office/officeart/2009/3/layout/HorizontalOrganizationChart"/>
    <dgm:cxn modelId="{CC0B72E3-82C2-0E40-B497-39768030F84D}" type="presParOf" srcId="{E5025E50-9979-3843-A766-C3BB25F0F103}" destId="{1026B646-A2E3-CB41-8601-AA0232902826}" srcOrd="1" destOrd="0" presId="urn:microsoft.com/office/officeart/2009/3/layout/HorizontalOrganizationChart"/>
    <dgm:cxn modelId="{5E634BA7-BA55-0244-95D4-887342D7E315}" type="presParOf" srcId="{E5025E50-9979-3843-A766-C3BB25F0F103}" destId="{C0CFBA6D-E9B3-5D48-8066-7AA13EE96F7B}" srcOrd="2" destOrd="0" presId="urn:microsoft.com/office/officeart/2009/3/layout/HorizontalOrganizationChart"/>
    <dgm:cxn modelId="{A918F0D7-0F8B-8A48-B373-37F9157FFA4A}" type="presParOf" srcId="{3A48F469-905F-C345-878C-31FC9BAB882C}" destId="{A912D915-B0FC-4641-AF8A-EB85D33E4627}" srcOrd="2" destOrd="0" presId="urn:microsoft.com/office/officeart/2009/3/layout/HorizontalOrganizationChart"/>
    <dgm:cxn modelId="{DC2D83E6-9FB1-F248-BC41-AA5DE02863F5}" type="presParOf" srcId="{BB73EFF0-B270-284C-A5EE-F0ACA0A73A16}" destId="{47F6964D-6066-B242-B77B-C6B45903F1F0}" srcOrd="2" destOrd="0" presId="urn:microsoft.com/office/officeart/2009/3/layout/HorizontalOrganizationChart"/>
    <dgm:cxn modelId="{9A3E9ED3-CCFE-F747-8C23-E82B30D24615}" type="presParOf" srcId="{BB73EFF0-B270-284C-A5EE-F0ACA0A73A16}" destId="{3C7221EE-B552-A446-8DC8-905A8C373955}" srcOrd="3" destOrd="0" presId="urn:microsoft.com/office/officeart/2009/3/layout/HorizontalOrganizationChart"/>
    <dgm:cxn modelId="{9E6DB8BD-9BB6-304D-B523-7BA0C04A13AE}" type="presParOf" srcId="{3C7221EE-B552-A446-8DC8-905A8C373955}" destId="{52D34386-A4FF-934D-B90B-93D1692A914F}" srcOrd="0" destOrd="0" presId="urn:microsoft.com/office/officeart/2009/3/layout/HorizontalOrganizationChart"/>
    <dgm:cxn modelId="{8A5CE7F8-A718-6048-9417-35B0C11C9FBB}" type="presParOf" srcId="{52D34386-A4FF-934D-B90B-93D1692A914F}" destId="{01CC4972-C84B-5C4E-A229-EC8E8689A35A}" srcOrd="0" destOrd="0" presId="urn:microsoft.com/office/officeart/2009/3/layout/HorizontalOrganizationChart"/>
    <dgm:cxn modelId="{A3240CC8-5B32-D445-A07B-4D4CF742196D}" type="presParOf" srcId="{52D34386-A4FF-934D-B90B-93D1692A914F}" destId="{80D5EF39-6E8F-2B4A-A999-389ADD4BD126}" srcOrd="1" destOrd="0" presId="urn:microsoft.com/office/officeart/2009/3/layout/HorizontalOrganizationChart"/>
    <dgm:cxn modelId="{3FC1E72A-24DD-E84C-99CF-D9FEBDAA7AE6}" type="presParOf" srcId="{3C7221EE-B552-A446-8DC8-905A8C373955}" destId="{F38F5B25-4206-1740-8185-E05718C57A88}" srcOrd="1" destOrd="0" presId="urn:microsoft.com/office/officeart/2009/3/layout/HorizontalOrganizationChart"/>
    <dgm:cxn modelId="{1A1704AC-BE38-8648-B4A7-0E5445E66B0C}" type="presParOf" srcId="{F38F5B25-4206-1740-8185-E05718C57A88}" destId="{36CABE2F-3261-EF44-ACBD-75C7FF2D150A}" srcOrd="0" destOrd="0" presId="urn:microsoft.com/office/officeart/2009/3/layout/HorizontalOrganizationChart"/>
    <dgm:cxn modelId="{57EAD0D7-BDE7-8349-8161-17DA8CCD6BEA}" type="presParOf" srcId="{F38F5B25-4206-1740-8185-E05718C57A88}" destId="{0EB09387-61BB-7A4C-AD10-982F6F5DC4DE}" srcOrd="1" destOrd="0" presId="urn:microsoft.com/office/officeart/2009/3/layout/HorizontalOrganizationChart"/>
    <dgm:cxn modelId="{9CC1A7AB-F331-0749-BA16-6C1617E03F35}" type="presParOf" srcId="{0EB09387-61BB-7A4C-AD10-982F6F5DC4DE}" destId="{96C5AC6A-52B6-2C42-AED2-64C0759E2CF0}" srcOrd="0" destOrd="0" presId="urn:microsoft.com/office/officeart/2009/3/layout/HorizontalOrganizationChart"/>
    <dgm:cxn modelId="{940701FA-6D00-4B49-9F26-A9103B939A1E}" type="presParOf" srcId="{96C5AC6A-52B6-2C42-AED2-64C0759E2CF0}" destId="{4C5A4F38-F397-4548-B88B-EFB5466B6764}" srcOrd="0" destOrd="0" presId="urn:microsoft.com/office/officeart/2009/3/layout/HorizontalOrganizationChart"/>
    <dgm:cxn modelId="{9FF9136D-755A-CD45-8D73-F88FF50C12EA}" type="presParOf" srcId="{96C5AC6A-52B6-2C42-AED2-64C0759E2CF0}" destId="{BFA09558-1D9C-0940-ADDD-B39D77CCBA0E}" srcOrd="1" destOrd="0" presId="urn:microsoft.com/office/officeart/2009/3/layout/HorizontalOrganizationChart"/>
    <dgm:cxn modelId="{C6A42FE2-6A8D-FE4C-A4E6-ABA0394DA48F}" type="presParOf" srcId="{0EB09387-61BB-7A4C-AD10-982F6F5DC4DE}" destId="{08C087D8-C29B-D648-B1D9-B75B208D1E8C}" srcOrd="1" destOrd="0" presId="urn:microsoft.com/office/officeart/2009/3/layout/HorizontalOrganizationChart"/>
    <dgm:cxn modelId="{7516F69E-337A-FB4D-81EB-2CA3024057A5}" type="presParOf" srcId="{0EB09387-61BB-7A4C-AD10-982F6F5DC4DE}" destId="{C90546B9-D220-F147-A375-764D555556E3}" srcOrd="2" destOrd="0" presId="urn:microsoft.com/office/officeart/2009/3/layout/HorizontalOrganizationChart"/>
    <dgm:cxn modelId="{E7CFAE72-DFE2-0145-89E2-578882CF1C2A}" type="presParOf" srcId="{F38F5B25-4206-1740-8185-E05718C57A88}" destId="{25BDCDE5-DC52-B042-AD57-0A13DEB7BEBA}" srcOrd="2" destOrd="0" presId="urn:microsoft.com/office/officeart/2009/3/layout/HorizontalOrganizationChart"/>
    <dgm:cxn modelId="{195FACF2-BE31-B449-B0DA-3553342FAFE3}" type="presParOf" srcId="{F38F5B25-4206-1740-8185-E05718C57A88}" destId="{D7FD5060-5ECB-0A41-AD85-69249B1129FB}" srcOrd="3" destOrd="0" presId="urn:microsoft.com/office/officeart/2009/3/layout/HorizontalOrganizationChart"/>
    <dgm:cxn modelId="{F97BEDB0-A647-0841-91CD-6A6AD7D448C0}" type="presParOf" srcId="{D7FD5060-5ECB-0A41-AD85-69249B1129FB}" destId="{F9E2F73D-95BF-0C48-B2DD-AE1DBCBEF1F9}" srcOrd="0" destOrd="0" presId="urn:microsoft.com/office/officeart/2009/3/layout/HorizontalOrganizationChart"/>
    <dgm:cxn modelId="{C2C58545-B344-7946-A9DF-FF21CDB20D6E}" type="presParOf" srcId="{F9E2F73D-95BF-0C48-B2DD-AE1DBCBEF1F9}" destId="{1505D14F-34BF-5342-9E76-A5355B2D2FEE}" srcOrd="0" destOrd="0" presId="urn:microsoft.com/office/officeart/2009/3/layout/HorizontalOrganizationChart"/>
    <dgm:cxn modelId="{987D93C7-24B9-1844-BE8A-AA76FA9AE1C5}" type="presParOf" srcId="{F9E2F73D-95BF-0C48-B2DD-AE1DBCBEF1F9}" destId="{D165CE6E-7712-8843-AF34-842FCC09C9FB}" srcOrd="1" destOrd="0" presId="urn:microsoft.com/office/officeart/2009/3/layout/HorizontalOrganizationChart"/>
    <dgm:cxn modelId="{D6DFD6C7-3D4C-EC41-AE1A-CBB369DADB74}" type="presParOf" srcId="{D7FD5060-5ECB-0A41-AD85-69249B1129FB}" destId="{F2692DA7-AD62-BD48-8146-CB5C3516A52F}" srcOrd="1" destOrd="0" presId="urn:microsoft.com/office/officeart/2009/3/layout/HorizontalOrganizationChart"/>
    <dgm:cxn modelId="{FB86EA98-35B8-9742-91FE-D3B2A5BCCE66}" type="presParOf" srcId="{D7FD5060-5ECB-0A41-AD85-69249B1129FB}" destId="{7DD3751F-E435-704D-A6A3-724CB01215BE}" srcOrd="2" destOrd="0" presId="urn:microsoft.com/office/officeart/2009/3/layout/HorizontalOrganizationChart"/>
    <dgm:cxn modelId="{6A1B0A92-82E9-A143-85B1-EA79C450145C}" type="presParOf" srcId="{3C7221EE-B552-A446-8DC8-905A8C373955}" destId="{77AF2630-9482-F14A-BCAF-45A1908ABBD3}" srcOrd="2" destOrd="0" presId="urn:microsoft.com/office/officeart/2009/3/layout/HorizontalOrganizationChart"/>
    <dgm:cxn modelId="{95FCCD38-88F3-5546-AFCF-23119B607067}" type="presParOf" srcId="{75B70334-02CA-3F4E-99C6-3C4659DA8FB2}" destId="{7EBAD2ED-9663-D246-914D-A09CC36EBF73}" srcOrd="2" destOrd="0" presId="urn:microsoft.com/office/officeart/2009/3/layout/HorizontalOrganizationChart"/>
    <dgm:cxn modelId="{1A96568E-57E6-ED4C-8D71-51CDB7D3FD1C}" type="presParOf" srcId="{B7B4D23D-A26A-2D4B-A908-609F59F82AF3}" destId="{D34C106A-C89A-1B4C-8145-AC7F2F1C5330}" srcOrd="4" destOrd="0" presId="urn:microsoft.com/office/officeart/2009/3/layout/HorizontalOrganizationChart"/>
    <dgm:cxn modelId="{F4D851D2-8AD8-A646-9BC7-8CBF9AB4846B}" type="presParOf" srcId="{B7B4D23D-A26A-2D4B-A908-609F59F82AF3}" destId="{3C794664-7FB4-9541-A3E8-BC99F1EDDC11}" srcOrd="5" destOrd="0" presId="urn:microsoft.com/office/officeart/2009/3/layout/HorizontalOrganizationChart"/>
    <dgm:cxn modelId="{928C63B0-1B98-DD40-8157-15A858F20B33}" type="presParOf" srcId="{3C794664-7FB4-9541-A3E8-BC99F1EDDC11}" destId="{1E9B92DA-626D-504D-AB4F-6FC48267B86F}" srcOrd="0" destOrd="0" presId="urn:microsoft.com/office/officeart/2009/3/layout/HorizontalOrganizationChart"/>
    <dgm:cxn modelId="{456808B8-E0B5-4040-B0A5-085F71E04354}" type="presParOf" srcId="{1E9B92DA-626D-504D-AB4F-6FC48267B86F}" destId="{CB0485B8-DAB9-0A41-8E7D-E505A702D95D}" srcOrd="0" destOrd="0" presId="urn:microsoft.com/office/officeart/2009/3/layout/HorizontalOrganizationChart"/>
    <dgm:cxn modelId="{87E57931-B322-CD4A-96EC-514EAFD50124}" type="presParOf" srcId="{1E9B92DA-626D-504D-AB4F-6FC48267B86F}" destId="{821EC9C0-898A-334B-8BE4-04DC294A3730}" srcOrd="1" destOrd="0" presId="urn:microsoft.com/office/officeart/2009/3/layout/HorizontalOrganizationChart"/>
    <dgm:cxn modelId="{9BE644C0-3932-ED4C-AB23-7B8E715353E7}" type="presParOf" srcId="{3C794664-7FB4-9541-A3E8-BC99F1EDDC11}" destId="{9145A4F8-4425-EE42-A039-B60645009689}" srcOrd="1" destOrd="0" presId="urn:microsoft.com/office/officeart/2009/3/layout/HorizontalOrganizationChart"/>
    <dgm:cxn modelId="{0B467870-DCC6-B944-BF67-A768A92C4F43}" type="presParOf" srcId="{9145A4F8-4425-EE42-A039-B60645009689}" destId="{8DA04038-1F48-9E44-AA8C-3164EFA8A7B8}" srcOrd="0" destOrd="0" presId="urn:microsoft.com/office/officeart/2009/3/layout/HorizontalOrganizationChart"/>
    <dgm:cxn modelId="{724B7349-DC53-BE47-A973-60AA617FBFFF}" type="presParOf" srcId="{9145A4F8-4425-EE42-A039-B60645009689}" destId="{7B1DCD35-02B4-3A42-A264-E6D4085C952F}" srcOrd="1" destOrd="0" presId="urn:microsoft.com/office/officeart/2009/3/layout/HorizontalOrganizationChart"/>
    <dgm:cxn modelId="{05BE262C-5C91-274B-B77B-18486376FEE6}" type="presParOf" srcId="{7B1DCD35-02B4-3A42-A264-E6D4085C952F}" destId="{48ABB5B3-FA24-9B4E-822E-332E4AD629A5}" srcOrd="0" destOrd="0" presId="urn:microsoft.com/office/officeart/2009/3/layout/HorizontalOrganizationChart"/>
    <dgm:cxn modelId="{4ED46435-A916-CA49-898B-F028D0A4B526}" type="presParOf" srcId="{48ABB5B3-FA24-9B4E-822E-332E4AD629A5}" destId="{3C5AB509-8EE6-604C-8BBC-981915F4E718}" srcOrd="0" destOrd="0" presId="urn:microsoft.com/office/officeart/2009/3/layout/HorizontalOrganizationChart"/>
    <dgm:cxn modelId="{3E699CDB-92B2-B24C-BB28-3821265DF6BF}" type="presParOf" srcId="{48ABB5B3-FA24-9B4E-822E-332E4AD629A5}" destId="{CC284895-25DC-3540-B825-73DDD99DD955}" srcOrd="1" destOrd="0" presId="urn:microsoft.com/office/officeart/2009/3/layout/HorizontalOrganizationChart"/>
    <dgm:cxn modelId="{2DED380E-3A50-DD49-84D6-705667C16316}" type="presParOf" srcId="{7B1DCD35-02B4-3A42-A264-E6D4085C952F}" destId="{166653DB-C6D2-114C-9D41-43C0471917DB}" srcOrd="1" destOrd="0" presId="urn:microsoft.com/office/officeart/2009/3/layout/HorizontalOrganizationChart"/>
    <dgm:cxn modelId="{646C861C-E4C2-3B41-A2EA-F029361601AD}" type="presParOf" srcId="{166653DB-C6D2-114C-9D41-43C0471917DB}" destId="{9962724B-FB1C-E44A-A7C7-E034138DE5BF}" srcOrd="0" destOrd="0" presId="urn:microsoft.com/office/officeart/2009/3/layout/HorizontalOrganizationChart"/>
    <dgm:cxn modelId="{01CBB2A0-3643-4F4A-9253-175A6EF6F1B4}" type="presParOf" srcId="{166653DB-C6D2-114C-9D41-43C0471917DB}" destId="{EF8E996A-176F-A748-99E9-565331223871}" srcOrd="1" destOrd="0" presId="urn:microsoft.com/office/officeart/2009/3/layout/HorizontalOrganizationChart"/>
    <dgm:cxn modelId="{7902C10B-10A6-4A4E-86A0-7020B5F6A8E7}" type="presParOf" srcId="{EF8E996A-176F-A748-99E9-565331223871}" destId="{5F77D806-18E1-1349-8DCB-58786F69AC82}" srcOrd="0" destOrd="0" presId="urn:microsoft.com/office/officeart/2009/3/layout/HorizontalOrganizationChart"/>
    <dgm:cxn modelId="{0975183A-82CC-0B47-B7D9-85074780D2CE}" type="presParOf" srcId="{5F77D806-18E1-1349-8DCB-58786F69AC82}" destId="{59E7D394-1484-1243-AD8D-1E77FF3DBE33}" srcOrd="0" destOrd="0" presId="urn:microsoft.com/office/officeart/2009/3/layout/HorizontalOrganizationChart"/>
    <dgm:cxn modelId="{E52411CE-2722-1B4C-AA4B-10FDC1029559}" type="presParOf" srcId="{5F77D806-18E1-1349-8DCB-58786F69AC82}" destId="{94A242F9-4894-E946-9D0C-3B2BC97D35FE}" srcOrd="1" destOrd="0" presId="urn:microsoft.com/office/officeart/2009/3/layout/HorizontalOrganizationChart"/>
    <dgm:cxn modelId="{F57853D0-7E13-1943-AE1F-5D0EC9036261}" type="presParOf" srcId="{EF8E996A-176F-A748-99E9-565331223871}" destId="{3B5CF81E-6692-2E45-8E8D-679B7B34C353}" srcOrd="1" destOrd="0" presId="urn:microsoft.com/office/officeart/2009/3/layout/HorizontalOrganizationChart"/>
    <dgm:cxn modelId="{07EDFF1F-0F1E-0245-8B6C-DA2159947AD0}" type="presParOf" srcId="{EF8E996A-176F-A748-99E9-565331223871}" destId="{AAEEA220-5FC5-214B-870A-B2064372A2BD}" srcOrd="2" destOrd="0" presId="urn:microsoft.com/office/officeart/2009/3/layout/HorizontalOrganizationChart"/>
    <dgm:cxn modelId="{F556C124-721E-914D-8EC1-99E626C1F32B}" type="presParOf" srcId="{166653DB-C6D2-114C-9D41-43C0471917DB}" destId="{463D1A27-A4ED-FD4F-BC11-20E034B22F36}" srcOrd="2" destOrd="0" presId="urn:microsoft.com/office/officeart/2009/3/layout/HorizontalOrganizationChart"/>
    <dgm:cxn modelId="{00EA8BFE-E1B6-C94F-89AB-2F80F50C7411}" type="presParOf" srcId="{166653DB-C6D2-114C-9D41-43C0471917DB}" destId="{BB58DF0C-DC3B-F84E-91BF-1F8BAEFD8EA0}" srcOrd="3" destOrd="0" presId="urn:microsoft.com/office/officeart/2009/3/layout/HorizontalOrganizationChart"/>
    <dgm:cxn modelId="{46132900-C262-C445-A4FC-476B9D85E450}" type="presParOf" srcId="{BB58DF0C-DC3B-F84E-91BF-1F8BAEFD8EA0}" destId="{0886EC84-4392-FB43-B6AC-D89B3E6A70AE}" srcOrd="0" destOrd="0" presId="urn:microsoft.com/office/officeart/2009/3/layout/HorizontalOrganizationChart"/>
    <dgm:cxn modelId="{BA6039CD-5999-454F-A9BE-9E397F6A9B58}" type="presParOf" srcId="{0886EC84-4392-FB43-B6AC-D89B3E6A70AE}" destId="{BFCD997A-B7EE-F744-B3B2-2D5D802EE96E}" srcOrd="0" destOrd="0" presId="urn:microsoft.com/office/officeart/2009/3/layout/HorizontalOrganizationChart"/>
    <dgm:cxn modelId="{E599A072-944C-7F4D-BBAD-CB0505376065}" type="presParOf" srcId="{0886EC84-4392-FB43-B6AC-D89B3E6A70AE}" destId="{8B687805-294A-2746-8732-62B243631FBA}" srcOrd="1" destOrd="0" presId="urn:microsoft.com/office/officeart/2009/3/layout/HorizontalOrganizationChart"/>
    <dgm:cxn modelId="{2CF6C983-B5DA-C741-AE21-362E09A99E2C}" type="presParOf" srcId="{BB58DF0C-DC3B-F84E-91BF-1F8BAEFD8EA0}" destId="{C23F51BA-790F-094C-8677-F0AD25BE970C}" srcOrd="1" destOrd="0" presId="urn:microsoft.com/office/officeart/2009/3/layout/HorizontalOrganizationChart"/>
    <dgm:cxn modelId="{ECD32669-C979-3E46-8594-5168FADA2D62}" type="presParOf" srcId="{C23F51BA-790F-094C-8677-F0AD25BE970C}" destId="{E9D5C149-4CF5-D640-8404-C15232FBF83E}" srcOrd="0" destOrd="0" presId="urn:microsoft.com/office/officeart/2009/3/layout/HorizontalOrganizationChart"/>
    <dgm:cxn modelId="{A8C87441-24F7-BD42-9E58-D2F5F3F31ADF}" type="presParOf" srcId="{C23F51BA-790F-094C-8677-F0AD25BE970C}" destId="{74D41790-88D5-5043-977E-50122F1B5311}" srcOrd="1" destOrd="0" presId="urn:microsoft.com/office/officeart/2009/3/layout/HorizontalOrganizationChart"/>
    <dgm:cxn modelId="{2E350CDE-B792-2946-BB50-57A7D728E9B5}" type="presParOf" srcId="{74D41790-88D5-5043-977E-50122F1B5311}" destId="{D30DB32A-8246-4740-B64F-5C00B2964D37}" srcOrd="0" destOrd="0" presId="urn:microsoft.com/office/officeart/2009/3/layout/HorizontalOrganizationChart"/>
    <dgm:cxn modelId="{DC194EDA-60AD-1649-892A-A32693C3A8B6}" type="presParOf" srcId="{D30DB32A-8246-4740-B64F-5C00B2964D37}" destId="{DDD65CF7-513F-C04F-81D0-B367DE3AE448}" srcOrd="0" destOrd="0" presId="urn:microsoft.com/office/officeart/2009/3/layout/HorizontalOrganizationChart"/>
    <dgm:cxn modelId="{E6C33589-C955-5D42-A24C-B126D214828A}" type="presParOf" srcId="{D30DB32A-8246-4740-B64F-5C00B2964D37}" destId="{B5291831-1730-664B-B26E-D40BA4F0392D}" srcOrd="1" destOrd="0" presId="urn:microsoft.com/office/officeart/2009/3/layout/HorizontalOrganizationChart"/>
    <dgm:cxn modelId="{7A562D3D-0AEB-BD41-8349-EC989BDF5A79}" type="presParOf" srcId="{74D41790-88D5-5043-977E-50122F1B5311}" destId="{E6E3DB5F-4EA5-0243-A4E6-C4F71E635A12}" srcOrd="1" destOrd="0" presId="urn:microsoft.com/office/officeart/2009/3/layout/HorizontalOrganizationChart"/>
    <dgm:cxn modelId="{B3A280F3-07A7-8746-807D-DB5763A5DEE4}" type="presParOf" srcId="{74D41790-88D5-5043-977E-50122F1B5311}" destId="{DE1404AF-D8C8-A646-84DF-E21D00683E8F}" srcOrd="2" destOrd="0" presId="urn:microsoft.com/office/officeart/2009/3/layout/HorizontalOrganizationChart"/>
    <dgm:cxn modelId="{2EE385A2-344F-154B-B98A-94AD8BAFED5D}" type="presParOf" srcId="{BB58DF0C-DC3B-F84E-91BF-1F8BAEFD8EA0}" destId="{71B1B2AF-EF2E-7B48-B151-CA8E7DCF81FC}" srcOrd="2" destOrd="0" presId="urn:microsoft.com/office/officeart/2009/3/layout/HorizontalOrganizationChart"/>
    <dgm:cxn modelId="{9DE2C094-CAF7-5C4F-97BE-715174F474CF}" type="presParOf" srcId="{7B1DCD35-02B4-3A42-A264-E6D4085C952F}" destId="{98DAEC88-05B5-4B4B-A257-ACAF496660BD}" srcOrd="2" destOrd="0" presId="urn:microsoft.com/office/officeart/2009/3/layout/HorizontalOrganizationChart"/>
    <dgm:cxn modelId="{690B392E-BDFE-984B-943B-3528631DE6D6}" type="presParOf" srcId="{3C794664-7FB4-9541-A3E8-BC99F1EDDC11}" destId="{FD6B261D-EBA5-E248-8191-BCD61549D233}" srcOrd="2" destOrd="0" presId="urn:microsoft.com/office/officeart/2009/3/layout/HorizontalOrganizationChart"/>
    <dgm:cxn modelId="{14550062-2A37-FF40-A56E-15F25FBF020F}" type="presParOf" srcId="{089ED211-B570-0A41-A922-4DDF4C471244}" destId="{7B23DCE6-E5C9-014B-BC19-FEF63D0B8D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D158B1E-85DE-6A45-AE0A-073BAEA691F4}" type="doc">
      <dgm:prSet loTypeId="urn:microsoft.com/office/officeart/2009/3/layout/Horizontal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2A88F444-BC55-DE40-BEE6-FF7321ED194A}">
      <dgm:prSet phldrT="[텍스트]"/>
      <dgm:spPr/>
      <dgm:t>
        <a:bodyPr/>
        <a:lstStyle/>
        <a:p>
          <a:pPr latinLnBrk="1"/>
          <a:r>
            <a:rPr lang="en-US" altLang="ko-KR" dirty="0" smtClean="0"/>
            <a:t>Luna</a:t>
          </a:r>
          <a:endParaRPr lang="ko-KR" altLang="en-US" dirty="0"/>
        </a:p>
      </dgm:t>
    </dgm:pt>
    <dgm:pt modelId="{008C85F1-51C8-4547-8811-FD26D2A0C2AA}" type="parTrans" cxnId="{48E7DB25-8625-2049-9F4D-FA1AD2B58039}">
      <dgm:prSet/>
      <dgm:spPr/>
      <dgm:t>
        <a:bodyPr/>
        <a:lstStyle/>
        <a:p>
          <a:pPr latinLnBrk="1"/>
          <a:endParaRPr lang="ko-KR" altLang="en-US"/>
        </a:p>
      </dgm:t>
    </dgm:pt>
    <dgm:pt modelId="{72F9C284-C3F3-3046-AC7D-8F75DD79FC7E}" type="sibTrans" cxnId="{48E7DB25-8625-2049-9F4D-FA1AD2B58039}">
      <dgm:prSet/>
      <dgm:spPr/>
      <dgm:t>
        <a:bodyPr/>
        <a:lstStyle/>
        <a:p>
          <a:pPr latinLnBrk="1"/>
          <a:endParaRPr lang="ko-KR" altLang="en-US"/>
        </a:p>
      </dgm:t>
    </dgm:pt>
    <dgm:pt modelId="{D3D20B68-A137-D146-855F-31A98A217A43}">
      <dgm:prSet phldrT="[텍스트]"/>
      <dgm:spPr>
        <a:solidFill>
          <a:srgbClr val="FFC000"/>
        </a:solidFill>
      </dgm:spPr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6A91C74E-758C-F543-AE6B-4C98D508475B}" type="parTrans" cxnId="{F866A53A-FB58-E241-8F3E-6E4E251C098A}">
      <dgm:prSet/>
      <dgm:spPr/>
      <dgm:t>
        <a:bodyPr/>
        <a:lstStyle/>
        <a:p>
          <a:pPr latinLnBrk="1"/>
          <a:endParaRPr lang="ko-KR" altLang="en-US"/>
        </a:p>
      </dgm:t>
    </dgm:pt>
    <dgm:pt modelId="{0B069CC1-F907-E846-A4F4-F7A9D7489EDF}" type="sibTrans" cxnId="{F866A53A-FB58-E241-8F3E-6E4E251C098A}">
      <dgm:prSet/>
      <dgm:spPr/>
      <dgm:t>
        <a:bodyPr/>
        <a:lstStyle/>
        <a:p>
          <a:pPr latinLnBrk="1"/>
          <a:endParaRPr lang="ko-KR" altLang="en-US"/>
        </a:p>
      </dgm:t>
    </dgm:pt>
    <dgm:pt modelId="{8A8CCF2B-645F-1A41-A1CA-BCDBCF1628E7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CCLibrary</a:t>
          </a:r>
          <a:endParaRPr lang="ko-KR" altLang="en-US" dirty="0"/>
        </a:p>
      </dgm:t>
    </dgm:pt>
    <dgm:pt modelId="{1FAFB736-30E3-2846-9DFC-6B18F9656408}" type="parTrans" cxnId="{E3635A6E-A502-8F40-8690-FA134D1A261F}">
      <dgm:prSet/>
      <dgm:spPr/>
      <dgm:t>
        <a:bodyPr/>
        <a:lstStyle/>
        <a:p>
          <a:pPr latinLnBrk="1"/>
          <a:endParaRPr lang="ko-KR" altLang="en-US"/>
        </a:p>
      </dgm:t>
    </dgm:pt>
    <dgm:pt modelId="{9B008E8F-D12D-DD44-9BBC-562C632FD6F5}" type="sibTrans" cxnId="{E3635A6E-A502-8F40-8690-FA134D1A261F}">
      <dgm:prSet/>
      <dgm:spPr/>
      <dgm:t>
        <a:bodyPr/>
        <a:lstStyle/>
        <a:p>
          <a:pPr latinLnBrk="1"/>
          <a:endParaRPr lang="ko-KR" altLang="en-US"/>
        </a:p>
      </dgm:t>
    </dgm:pt>
    <dgm:pt modelId="{0496BF85-65A7-5F46-9185-CE09CFF18C24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ThirdPartyLibrary</a:t>
          </a:r>
          <a:endParaRPr lang="ko-KR" altLang="en-US" dirty="0"/>
        </a:p>
      </dgm:t>
    </dgm:pt>
    <dgm:pt modelId="{B578CEBF-2A1D-E243-99BD-01B1A2ED4F84}" type="parTrans" cxnId="{CB328BFD-B0D1-C946-86F4-22EC94E2F394}">
      <dgm:prSet/>
      <dgm:spPr/>
      <dgm:t>
        <a:bodyPr/>
        <a:lstStyle/>
        <a:p>
          <a:pPr latinLnBrk="1"/>
          <a:endParaRPr lang="ko-KR" altLang="en-US"/>
        </a:p>
      </dgm:t>
    </dgm:pt>
    <dgm:pt modelId="{85E652F1-E119-AD41-98C3-4337689681BB}" type="sibTrans" cxnId="{CB328BFD-B0D1-C946-86F4-22EC94E2F394}">
      <dgm:prSet/>
      <dgm:spPr/>
      <dgm:t>
        <a:bodyPr/>
        <a:lstStyle/>
        <a:p>
          <a:pPr latinLnBrk="1"/>
          <a:endParaRPr lang="ko-KR" altLang="en-US"/>
        </a:p>
      </dgm:t>
    </dgm:pt>
    <dgm:pt modelId="{B1EC69A1-1379-F541-9068-D6599D51B643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CCCoreAPI</a:t>
          </a:r>
          <a:endParaRPr lang="ko-KR" altLang="en-US" dirty="0"/>
        </a:p>
      </dgm:t>
    </dgm:pt>
    <dgm:pt modelId="{1E68FC8E-A949-D849-AB59-8BBC7C895434}" type="parTrans" cxnId="{348BD10B-3123-C14F-B6BE-979FB7BAE707}">
      <dgm:prSet/>
      <dgm:spPr/>
      <dgm:t>
        <a:bodyPr/>
        <a:lstStyle/>
        <a:p>
          <a:pPr latinLnBrk="1"/>
          <a:endParaRPr lang="ko-KR" altLang="en-US"/>
        </a:p>
      </dgm:t>
    </dgm:pt>
    <dgm:pt modelId="{60461ABD-8408-0A43-AE7F-FBCA24BF9238}" type="sibTrans" cxnId="{348BD10B-3123-C14F-B6BE-979FB7BAE707}">
      <dgm:prSet/>
      <dgm:spPr/>
      <dgm:t>
        <a:bodyPr/>
        <a:lstStyle/>
        <a:p>
          <a:pPr latinLnBrk="1"/>
          <a:endParaRPr lang="ko-KR" altLang="en-US"/>
        </a:p>
      </dgm:t>
    </dgm:pt>
    <dgm:pt modelId="{07997672-4909-D04C-8366-08E08DC3DDA0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CCWebServerAPI</a:t>
          </a:r>
          <a:endParaRPr lang="ko-KR" altLang="en-US" dirty="0"/>
        </a:p>
      </dgm:t>
    </dgm:pt>
    <dgm:pt modelId="{2A0C1E2A-82C5-C34E-B805-08F98320CAF9}" type="parTrans" cxnId="{AB622D8F-1DB7-5946-B51C-CFDF0557715B}">
      <dgm:prSet/>
      <dgm:spPr/>
      <dgm:t>
        <a:bodyPr/>
        <a:lstStyle/>
        <a:p>
          <a:pPr latinLnBrk="1"/>
          <a:endParaRPr lang="ko-KR" altLang="en-US"/>
        </a:p>
      </dgm:t>
    </dgm:pt>
    <dgm:pt modelId="{D271B330-3CCA-0640-9E9C-50B74EF51F60}" type="sibTrans" cxnId="{AB622D8F-1DB7-5946-B51C-CFDF0557715B}">
      <dgm:prSet/>
      <dgm:spPr/>
      <dgm:t>
        <a:bodyPr/>
        <a:lstStyle/>
        <a:p>
          <a:pPr latinLnBrk="1"/>
          <a:endParaRPr lang="ko-KR" altLang="en-US"/>
        </a:p>
      </dgm:t>
    </dgm:pt>
    <dgm:pt modelId="{E8A19671-6308-9940-BD96-850F83D5614C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CCMongooseServerAPI</a:t>
          </a:r>
          <a:endParaRPr lang="ko-KR" altLang="en-US" dirty="0"/>
        </a:p>
      </dgm:t>
    </dgm:pt>
    <dgm:pt modelId="{D9BD5F6A-9956-E843-AB8D-D52B0253439A}" type="parTrans" cxnId="{325D70EF-9AD7-8946-A6B0-78303EAAE910}">
      <dgm:prSet/>
      <dgm:spPr/>
      <dgm:t>
        <a:bodyPr/>
        <a:lstStyle/>
        <a:p>
          <a:pPr latinLnBrk="1"/>
          <a:endParaRPr lang="ko-KR" altLang="en-US"/>
        </a:p>
      </dgm:t>
    </dgm:pt>
    <dgm:pt modelId="{06A3D319-F64C-9A40-90D2-30A818943C25}" type="sibTrans" cxnId="{325D70EF-9AD7-8946-A6B0-78303EAAE910}">
      <dgm:prSet/>
      <dgm:spPr/>
      <dgm:t>
        <a:bodyPr/>
        <a:lstStyle/>
        <a:p>
          <a:pPr latinLnBrk="1"/>
          <a:endParaRPr lang="ko-KR" altLang="en-US"/>
        </a:p>
      </dgm:t>
    </dgm:pt>
    <dgm:pt modelId="{8B21A86D-D35B-9549-91A0-1A6BB993296D}">
      <dgm:prSet phldrT="[텍스트]"/>
      <dgm:spPr>
        <a:solidFill>
          <a:srgbClr val="92D050"/>
        </a:solidFill>
      </dgm:spPr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BFA23CE9-DE42-D346-87EF-1CE5327E7332}" type="parTrans" cxnId="{7612DEBC-BC1E-9D4D-9340-1467CF0F2F4D}">
      <dgm:prSet/>
      <dgm:spPr/>
      <dgm:t>
        <a:bodyPr/>
        <a:lstStyle/>
        <a:p>
          <a:pPr latinLnBrk="1"/>
          <a:endParaRPr lang="ko-KR" altLang="en-US"/>
        </a:p>
      </dgm:t>
    </dgm:pt>
    <dgm:pt modelId="{CC22537D-3498-CC4A-A9B8-D3CE6F318C1C}" type="sibTrans" cxnId="{7612DEBC-BC1E-9D4D-9340-1467CF0F2F4D}">
      <dgm:prSet/>
      <dgm:spPr/>
      <dgm:t>
        <a:bodyPr/>
        <a:lstStyle/>
        <a:p>
          <a:pPr latinLnBrk="1"/>
          <a:endParaRPr lang="ko-KR" altLang="en-US"/>
        </a:p>
      </dgm:t>
    </dgm:pt>
    <dgm:pt modelId="{E57C1198-891E-1541-95A0-4DE6B74D8DD8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56FBD99D-63AD-284C-B691-D5691B55E2A1}" type="parTrans" cxnId="{AD6DF11A-C1FB-BD4C-8CAB-76E2128A84DD}">
      <dgm:prSet/>
      <dgm:spPr/>
      <dgm:t>
        <a:bodyPr/>
        <a:lstStyle/>
        <a:p>
          <a:pPr latinLnBrk="1"/>
          <a:endParaRPr lang="ko-KR" altLang="en-US"/>
        </a:p>
      </dgm:t>
    </dgm:pt>
    <dgm:pt modelId="{4B30DA68-776C-AE40-A067-FC0F7C75702C}" type="sibTrans" cxnId="{AD6DF11A-C1FB-BD4C-8CAB-76E2128A84DD}">
      <dgm:prSet/>
      <dgm:spPr/>
      <dgm:t>
        <a:bodyPr/>
        <a:lstStyle/>
        <a:p>
          <a:pPr latinLnBrk="1"/>
          <a:endParaRPr lang="ko-KR" altLang="en-US"/>
        </a:p>
      </dgm:t>
    </dgm:pt>
    <dgm:pt modelId="{83781E2E-03BF-9E4D-BD79-60938DEDDF1C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54651ED2-D3D0-3843-A627-41156F11D0BB}" type="parTrans" cxnId="{17C62371-E8AA-5440-8AE5-2FAC9558F188}">
      <dgm:prSet/>
      <dgm:spPr/>
      <dgm:t>
        <a:bodyPr/>
        <a:lstStyle/>
        <a:p>
          <a:pPr latinLnBrk="1"/>
          <a:endParaRPr lang="ko-KR" altLang="en-US"/>
        </a:p>
      </dgm:t>
    </dgm:pt>
    <dgm:pt modelId="{99F6521F-AEF2-BB4A-A2E8-B6FD3151ED20}" type="sibTrans" cxnId="{17C62371-E8AA-5440-8AE5-2FAC9558F188}">
      <dgm:prSet/>
      <dgm:spPr/>
      <dgm:t>
        <a:bodyPr/>
        <a:lstStyle/>
        <a:p>
          <a:pPr latinLnBrk="1"/>
          <a:endParaRPr lang="ko-KR" altLang="en-US"/>
        </a:p>
      </dgm:t>
    </dgm:pt>
    <dgm:pt modelId="{C8BE61CD-6B38-B24B-B00D-1D3D4A00032E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57F0B16C-5302-0147-8800-477F339E42F3}" type="parTrans" cxnId="{03AF0DA7-92C7-AB43-840A-FA1F56903359}">
      <dgm:prSet/>
      <dgm:spPr/>
      <dgm:t>
        <a:bodyPr/>
        <a:lstStyle/>
        <a:p>
          <a:pPr latinLnBrk="1"/>
          <a:endParaRPr lang="ko-KR" altLang="en-US"/>
        </a:p>
      </dgm:t>
    </dgm:pt>
    <dgm:pt modelId="{7711A880-5E38-9E4F-AAC8-972F24D1570F}" type="sibTrans" cxnId="{03AF0DA7-92C7-AB43-840A-FA1F56903359}">
      <dgm:prSet/>
      <dgm:spPr/>
      <dgm:t>
        <a:bodyPr/>
        <a:lstStyle/>
        <a:p>
          <a:pPr latinLnBrk="1"/>
          <a:endParaRPr lang="ko-KR" altLang="en-US"/>
        </a:p>
      </dgm:t>
    </dgm:pt>
    <dgm:pt modelId="{CDF82E1D-58F1-DA4C-9EAF-03BF1AEA6346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A4593E02-92EA-7446-B044-F968A70A195E}" type="parTrans" cxnId="{6C0E2299-5E49-0E45-9102-067F78B0060D}">
      <dgm:prSet/>
      <dgm:spPr/>
      <dgm:t>
        <a:bodyPr/>
        <a:lstStyle/>
        <a:p>
          <a:pPr latinLnBrk="1"/>
          <a:endParaRPr lang="ko-KR" altLang="en-US"/>
        </a:p>
      </dgm:t>
    </dgm:pt>
    <dgm:pt modelId="{13B01D72-DCE1-3D4D-9345-37B3D36AFBD6}" type="sibTrans" cxnId="{6C0E2299-5E49-0E45-9102-067F78B0060D}">
      <dgm:prSet/>
      <dgm:spPr/>
      <dgm:t>
        <a:bodyPr/>
        <a:lstStyle/>
        <a:p>
          <a:pPr latinLnBrk="1"/>
          <a:endParaRPr lang="ko-KR" altLang="en-US"/>
        </a:p>
      </dgm:t>
    </dgm:pt>
    <dgm:pt modelId="{3D394AF0-B21F-AC4B-8B90-50EBDCE21826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764807A7-D7BA-964E-B537-D9AD5EFB7C23}" type="parTrans" cxnId="{7006F70A-E756-6143-B5F5-D66DD0843A00}">
      <dgm:prSet/>
      <dgm:spPr/>
      <dgm:t>
        <a:bodyPr/>
        <a:lstStyle/>
        <a:p>
          <a:pPr latinLnBrk="1"/>
          <a:endParaRPr lang="ko-KR" altLang="en-US"/>
        </a:p>
      </dgm:t>
    </dgm:pt>
    <dgm:pt modelId="{5532C5BE-CFE4-754F-835F-B89ACF911FA8}" type="sibTrans" cxnId="{7006F70A-E756-6143-B5F5-D66DD0843A00}">
      <dgm:prSet/>
      <dgm:spPr/>
      <dgm:t>
        <a:bodyPr/>
        <a:lstStyle/>
        <a:p>
          <a:pPr latinLnBrk="1"/>
          <a:endParaRPr lang="ko-KR" altLang="en-US"/>
        </a:p>
      </dgm:t>
    </dgm:pt>
    <dgm:pt modelId="{594D0C7F-766E-B24A-8218-90228C76A411}">
      <dgm:prSet phldrT="[텍스트]"/>
      <dgm:spPr/>
      <dgm:t>
        <a:bodyPr/>
        <a:lstStyle/>
        <a:p>
          <a:pPr latinLnBrk="1"/>
          <a:r>
            <a:rPr lang="en-US" altLang="ko-KR" dirty="0" smtClean="0"/>
            <a:t>mongoose5.6</a:t>
          </a:r>
          <a:endParaRPr lang="ko-KR" altLang="en-US" dirty="0"/>
        </a:p>
      </dgm:t>
    </dgm:pt>
    <dgm:pt modelId="{8D956FB3-681C-FD4A-AF42-C76490A9F2D8}" type="parTrans" cxnId="{F8223E17-6F6B-E14A-8AEF-0F2E95206F4A}">
      <dgm:prSet/>
      <dgm:spPr/>
      <dgm:t>
        <a:bodyPr/>
        <a:lstStyle/>
        <a:p>
          <a:pPr latinLnBrk="1"/>
          <a:endParaRPr lang="ko-KR" altLang="en-US"/>
        </a:p>
      </dgm:t>
    </dgm:pt>
    <dgm:pt modelId="{CB361FD2-1799-1E44-89BB-D2598EF8AB83}" type="sibTrans" cxnId="{F8223E17-6F6B-E14A-8AEF-0F2E95206F4A}">
      <dgm:prSet/>
      <dgm:spPr/>
      <dgm:t>
        <a:bodyPr/>
        <a:lstStyle/>
        <a:p>
          <a:pPr latinLnBrk="1"/>
          <a:endParaRPr lang="ko-KR" altLang="en-US"/>
        </a:p>
      </dgm:t>
    </dgm:pt>
    <dgm:pt modelId="{9BFEE613-3448-CC40-A7D9-DF9C7EC72CAF}" type="pres">
      <dgm:prSet presAssocID="{4D158B1E-85DE-6A45-AE0A-073BAEA691F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89ED211-B570-0A41-A922-4DDF4C471244}" type="pres">
      <dgm:prSet presAssocID="{2A88F444-BC55-DE40-BEE6-FF7321ED194A}" presName="hierRoot1" presStyleCnt="0">
        <dgm:presLayoutVars>
          <dgm:hierBranch val="init"/>
        </dgm:presLayoutVars>
      </dgm:prSet>
      <dgm:spPr/>
    </dgm:pt>
    <dgm:pt modelId="{A4144F77-C369-9A4B-916A-CA5A8D3E636C}" type="pres">
      <dgm:prSet presAssocID="{2A88F444-BC55-DE40-BEE6-FF7321ED194A}" presName="rootComposite1" presStyleCnt="0"/>
      <dgm:spPr/>
    </dgm:pt>
    <dgm:pt modelId="{8B32A431-C92D-A243-9110-A08DE9030E37}" type="pres">
      <dgm:prSet presAssocID="{2A88F444-BC55-DE40-BEE6-FF7321ED194A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18323A7-B7F8-5045-A1A2-611785CCA8D9}" type="pres">
      <dgm:prSet presAssocID="{2A88F444-BC55-DE40-BEE6-FF7321ED194A}" presName="rootConnector1" presStyleLbl="node1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B7B4D23D-A26A-2D4B-A908-609F59F82AF3}" type="pres">
      <dgm:prSet presAssocID="{2A88F444-BC55-DE40-BEE6-FF7321ED194A}" presName="hierChild2" presStyleCnt="0"/>
      <dgm:spPr/>
    </dgm:pt>
    <dgm:pt modelId="{F84E1549-8DB8-CE48-A191-895C697EAA89}" type="pres">
      <dgm:prSet presAssocID="{6A91C74E-758C-F543-AE6B-4C98D508475B}" presName="Name64" presStyleLbl="parChTrans1D2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4DB8BB1F-B105-AE49-8590-E0A7CF4D72FB}" type="pres">
      <dgm:prSet presAssocID="{D3D20B68-A137-D146-855F-31A98A217A43}" presName="hierRoot2" presStyleCnt="0">
        <dgm:presLayoutVars>
          <dgm:hierBranch val="init"/>
        </dgm:presLayoutVars>
      </dgm:prSet>
      <dgm:spPr/>
    </dgm:pt>
    <dgm:pt modelId="{0177B10F-62D0-0947-9562-41ADE4A611FD}" type="pres">
      <dgm:prSet presAssocID="{D3D20B68-A137-D146-855F-31A98A217A43}" presName="rootComposite" presStyleCnt="0"/>
      <dgm:spPr/>
    </dgm:pt>
    <dgm:pt modelId="{EAE326AF-0A63-8E44-AC46-6F577D0E6341}" type="pres">
      <dgm:prSet presAssocID="{D3D20B68-A137-D146-855F-31A98A217A43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E32576E-6C5B-904B-B0E0-8304D86EF120}" type="pres">
      <dgm:prSet presAssocID="{D3D20B68-A137-D146-855F-31A98A217A43}" presName="rootConnector" presStyleLbl="node2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E49C5998-B655-BF45-BA38-7B878844F62B}" type="pres">
      <dgm:prSet presAssocID="{D3D20B68-A137-D146-855F-31A98A217A43}" presName="hierChild4" presStyleCnt="0"/>
      <dgm:spPr/>
    </dgm:pt>
    <dgm:pt modelId="{4F5EC9A7-7BD9-3E4E-9A88-7863219D9D4B}" type="pres">
      <dgm:prSet presAssocID="{D3D20B68-A137-D146-855F-31A98A217A43}" presName="hierChild5" presStyleCnt="0"/>
      <dgm:spPr/>
    </dgm:pt>
    <dgm:pt modelId="{1E2A25A3-2AE7-1448-A902-2ADC08C1D536}" type="pres">
      <dgm:prSet presAssocID="{1FAFB736-30E3-2846-9DFC-6B18F9656408}" presName="Name64" presStyleLbl="parChTrans1D2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75B70334-02CA-3F4E-99C6-3C4659DA8FB2}" type="pres">
      <dgm:prSet presAssocID="{8A8CCF2B-645F-1A41-A1CA-BCDBCF1628E7}" presName="hierRoot2" presStyleCnt="0">
        <dgm:presLayoutVars>
          <dgm:hierBranch val="init"/>
        </dgm:presLayoutVars>
      </dgm:prSet>
      <dgm:spPr/>
    </dgm:pt>
    <dgm:pt modelId="{EC3D4FEF-AE7E-244E-B616-752DD361C7E9}" type="pres">
      <dgm:prSet presAssocID="{8A8CCF2B-645F-1A41-A1CA-BCDBCF1628E7}" presName="rootComposite" presStyleCnt="0"/>
      <dgm:spPr/>
    </dgm:pt>
    <dgm:pt modelId="{F63E6898-D5C3-8A4D-B9BF-E9171B7D87F1}" type="pres">
      <dgm:prSet presAssocID="{8A8CCF2B-645F-1A41-A1CA-BCDBCF1628E7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B80B890-E7DB-BB47-BCA2-DCAB5CC172FB}" type="pres">
      <dgm:prSet presAssocID="{8A8CCF2B-645F-1A41-A1CA-BCDBCF1628E7}" presName="rootConnector" presStyleLbl="node2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BB73EFF0-B270-284C-A5EE-F0ACA0A73A16}" type="pres">
      <dgm:prSet presAssocID="{8A8CCF2B-645F-1A41-A1CA-BCDBCF1628E7}" presName="hierChild4" presStyleCnt="0"/>
      <dgm:spPr/>
    </dgm:pt>
    <dgm:pt modelId="{A4797E6D-A8C4-CD40-9E7A-3554CE3AE2A5}" type="pres">
      <dgm:prSet presAssocID="{1E68FC8E-A949-D849-AB59-8BBC7C895434}" presName="Name64" presStyleLbl="parChTrans1D3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3A48F469-905F-C345-878C-31FC9BAB882C}" type="pres">
      <dgm:prSet presAssocID="{B1EC69A1-1379-F541-9068-D6599D51B643}" presName="hierRoot2" presStyleCnt="0">
        <dgm:presLayoutVars>
          <dgm:hierBranch val="init"/>
        </dgm:presLayoutVars>
      </dgm:prSet>
      <dgm:spPr/>
    </dgm:pt>
    <dgm:pt modelId="{25BCE94A-87F9-6542-8891-0C2516D322E2}" type="pres">
      <dgm:prSet presAssocID="{B1EC69A1-1379-F541-9068-D6599D51B643}" presName="rootComposite" presStyleCnt="0"/>
      <dgm:spPr/>
    </dgm:pt>
    <dgm:pt modelId="{7827F014-41FC-254A-A7BA-59357D8E9D91}" type="pres">
      <dgm:prSet presAssocID="{B1EC69A1-1379-F541-9068-D6599D51B643}" presName="rootText" presStyleLbl="node3" presStyleIdx="0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CD5183-0AE0-C444-A14B-475D6201270A}" type="pres">
      <dgm:prSet presAssocID="{B1EC69A1-1379-F541-9068-D6599D51B643}" presName="rootConnector" presStyleLbl="node3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7CA3AAA4-8682-6A44-80EB-8B834AE8F011}" type="pres">
      <dgm:prSet presAssocID="{B1EC69A1-1379-F541-9068-D6599D51B643}" presName="hierChild4" presStyleCnt="0"/>
      <dgm:spPr/>
    </dgm:pt>
    <dgm:pt modelId="{131660A3-EB93-C64C-AE43-9F161C36646E}" type="pres">
      <dgm:prSet presAssocID="{BFA23CE9-DE42-D346-87EF-1CE5327E7332}" presName="Name64" presStyleLbl="parChTrans1D4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DF01FD20-96E5-AC4B-8EEC-3F316430C9CE}" type="pres">
      <dgm:prSet presAssocID="{8B21A86D-D35B-9549-91A0-1A6BB993296D}" presName="hierRoot2" presStyleCnt="0">
        <dgm:presLayoutVars>
          <dgm:hierBranch val="init"/>
        </dgm:presLayoutVars>
      </dgm:prSet>
      <dgm:spPr/>
    </dgm:pt>
    <dgm:pt modelId="{FDA27B03-B8D4-8B4D-B8AD-4794FD7075BE}" type="pres">
      <dgm:prSet presAssocID="{8B21A86D-D35B-9549-91A0-1A6BB993296D}" presName="rootComposite" presStyleCnt="0"/>
      <dgm:spPr/>
    </dgm:pt>
    <dgm:pt modelId="{1D04CA66-497C-2946-B3CE-A840620FDA88}" type="pres">
      <dgm:prSet presAssocID="{8B21A86D-D35B-9549-91A0-1A6BB993296D}" presName="rootText" presStyleLbl="node4" presStyleIdx="0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F80B8A4-EFE8-4143-A482-394ED5A1192D}" type="pres">
      <dgm:prSet presAssocID="{8B21A86D-D35B-9549-91A0-1A6BB993296D}" presName="rootConnector" presStyleLbl="node4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3CCB0380-2451-3B4E-BA5B-86D749DA029B}" type="pres">
      <dgm:prSet presAssocID="{8B21A86D-D35B-9549-91A0-1A6BB993296D}" presName="hierChild4" presStyleCnt="0"/>
      <dgm:spPr/>
    </dgm:pt>
    <dgm:pt modelId="{467CFC42-2DF1-AE4A-8141-E78663FEA524}" type="pres">
      <dgm:prSet presAssocID="{8B21A86D-D35B-9549-91A0-1A6BB993296D}" presName="hierChild5" presStyleCnt="0"/>
      <dgm:spPr/>
    </dgm:pt>
    <dgm:pt modelId="{83356CB3-E229-2F49-8288-4B87955274D4}" type="pres">
      <dgm:prSet presAssocID="{56FBD99D-63AD-284C-B691-D5691B55E2A1}" presName="Name64" presStyleLbl="parChTrans1D4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E5025E50-9979-3843-A766-C3BB25F0F103}" type="pres">
      <dgm:prSet presAssocID="{E57C1198-891E-1541-95A0-4DE6B74D8DD8}" presName="hierRoot2" presStyleCnt="0">
        <dgm:presLayoutVars>
          <dgm:hierBranch val="init"/>
        </dgm:presLayoutVars>
      </dgm:prSet>
      <dgm:spPr/>
    </dgm:pt>
    <dgm:pt modelId="{D6B4544E-7C5A-9843-8015-1F74609716C7}" type="pres">
      <dgm:prSet presAssocID="{E57C1198-891E-1541-95A0-4DE6B74D8DD8}" presName="rootComposite" presStyleCnt="0"/>
      <dgm:spPr/>
    </dgm:pt>
    <dgm:pt modelId="{615A7B6F-3C79-7C4A-80ED-4BB145CEED20}" type="pres">
      <dgm:prSet presAssocID="{E57C1198-891E-1541-95A0-4DE6B74D8DD8}" presName="rootText" presStyleLbl="node4" presStyleIdx="1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69F8FA5-A727-AF48-85FD-BD048279ECCB}" type="pres">
      <dgm:prSet presAssocID="{E57C1198-891E-1541-95A0-4DE6B74D8DD8}" presName="rootConnector" presStyleLbl="node4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1026B646-A2E3-CB41-8601-AA0232902826}" type="pres">
      <dgm:prSet presAssocID="{E57C1198-891E-1541-95A0-4DE6B74D8DD8}" presName="hierChild4" presStyleCnt="0"/>
      <dgm:spPr/>
    </dgm:pt>
    <dgm:pt modelId="{C0CFBA6D-E9B3-5D48-8066-7AA13EE96F7B}" type="pres">
      <dgm:prSet presAssocID="{E57C1198-891E-1541-95A0-4DE6B74D8DD8}" presName="hierChild5" presStyleCnt="0"/>
      <dgm:spPr/>
    </dgm:pt>
    <dgm:pt modelId="{A912D915-B0FC-4641-AF8A-EB85D33E4627}" type="pres">
      <dgm:prSet presAssocID="{B1EC69A1-1379-F541-9068-D6599D51B643}" presName="hierChild5" presStyleCnt="0"/>
      <dgm:spPr/>
    </dgm:pt>
    <dgm:pt modelId="{47F6964D-6066-B242-B77B-C6B45903F1F0}" type="pres">
      <dgm:prSet presAssocID="{2A0C1E2A-82C5-C34E-B805-08F98320CAF9}" presName="Name64" presStyleLbl="parChTrans1D3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3C7221EE-B552-A446-8DC8-905A8C373955}" type="pres">
      <dgm:prSet presAssocID="{07997672-4909-D04C-8366-08E08DC3DDA0}" presName="hierRoot2" presStyleCnt="0">
        <dgm:presLayoutVars>
          <dgm:hierBranch val="init"/>
        </dgm:presLayoutVars>
      </dgm:prSet>
      <dgm:spPr/>
    </dgm:pt>
    <dgm:pt modelId="{52D34386-A4FF-934D-B90B-93D1692A914F}" type="pres">
      <dgm:prSet presAssocID="{07997672-4909-D04C-8366-08E08DC3DDA0}" presName="rootComposite" presStyleCnt="0"/>
      <dgm:spPr/>
    </dgm:pt>
    <dgm:pt modelId="{01CC4972-C84B-5C4E-A229-EC8E8689A35A}" type="pres">
      <dgm:prSet presAssocID="{07997672-4909-D04C-8366-08E08DC3DDA0}" presName="rootText" presStyleLbl="node3" presStyleIdx="1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0D5EF39-6E8F-2B4A-A999-389ADD4BD126}" type="pres">
      <dgm:prSet presAssocID="{07997672-4909-D04C-8366-08E08DC3DDA0}" presName="rootConnector" presStyleLbl="node3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F38F5B25-4206-1740-8185-E05718C57A88}" type="pres">
      <dgm:prSet presAssocID="{07997672-4909-D04C-8366-08E08DC3DDA0}" presName="hierChild4" presStyleCnt="0"/>
      <dgm:spPr/>
    </dgm:pt>
    <dgm:pt modelId="{36CABE2F-3261-EF44-ACBD-75C7FF2D150A}" type="pres">
      <dgm:prSet presAssocID="{54651ED2-D3D0-3843-A627-41156F11D0BB}" presName="Name64" presStyleLbl="parChTrans1D4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0EB09387-61BB-7A4C-AD10-982F6F5DC4DE}" type="pres">
      <dgm:prSet presAssocID="{83781E2E-03BF-9E4D-BD79-60938DEDDF1C}" presName="hierRoot2" presStyleCnt="0">
        <dgm:presLayoutVars>
          <dgm:hierBranch val="init"/>
        </dgm:presLayoutVars>
      </dgm:prSet>
      <dgm:spPr/>
    </dgm:pt>
    <dgm:pt modelId="{96C5AC6A-52B6-2C42-AED2-64C0759E2CF0}" type="pres">
      <dgm:prSet presAssocID="{83781E2E-03BF-9E4D-BD79-60938DEDDF1C}" presName="rootComposite" presStyleCnt="0"/>
      <dgm:spPr/>
    </dgm:pt>
    <dgm:pt modelId="{4C5A4F38-F397-4548-B88B-EFB5466B6764}" type="pres">
      <dgm:prSet presAssocID="{83781E2E-03BF-9E4D-BD79-60938DEDDF1C}" presName="rootText" presStyleLbl="node4" presStyleIdx="2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FA09558-1D9C-0940-ADDD-B39D77CCBA0E}" type="pres">
      <dgm:prSet presAssocID="{83781E2E-03BF-9E4D-BD79-60938DEDDF1C}" presName="rootConnector" presStyleLbl="node4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08C087D8-C29B-D648-B1D9-B75B208D1E8C}" type="pres">
      <dgm:prSet presAssocID="{83781E2E-03BF-9E4D-BD79-60938DEDDF1C}" presName="hierChild4" presStyleCnt="0"/>
      <dgm:spPr/>
    </dgm:pt>
    <dgm:pt modelId="{C90546B9-D220-F147-A375-764D555556E3}" type="pres">
      <dgm:prSet presAssocID="{83781E2E-03BF-9E4D-BD79-60938DEDDF1C}" presName="hierChild5" presStyleCnt="0"/>
      <dgm:spPr/>
    </dgm:pt>
    <dgm:pt modelId="{25BDCDE5-DC52-B042-AD57-0A13DEB7BEBA}" type="pres">
      <dgm:prSet presAssocID="{57F0B16C-5302-0147-8800-477F339E42F3}" presName="Name64" presStyleLbl="parChTrans1D4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D7FD5060-5ECB-0A41-AD85-69249B1129FB}" type="pres">
      <dgm:prSet presAssocID="{C8BE61CD-6B38-B24B-B00D-1D3D4A00032E}" presName="hierRoot2" presStyleCnt="0">
        <dgm:presLayoutVars>
          <dgm:hierBranch val="init"/>
        </dgm:presLayoutVars>
      </dgm:prSet>
      <dgm:spPr/>
    </dgm:pt>
    <dgm:pt modelId="{F9E2F73D-95BF-0C48-B2DD-AE1DBCBEF1F9}" type="pres">
      <dgm:prSet presAssocID="{C8BE61CD-6B38-B24B-B00D-1D3D4A00032E}" presName="rootComposite" presStyleCnt="0"/>
      <dgm:spPr/>
    </dgm:pt>
    <dgm:pt modelId="{1505D14F-34BF-5342-9E76-A5355B2D2FEE}" type="pres">
      <dgm:prSet presAssocID="{C8BE61CD-6B38-B24B-B00D-1D3D4A00032E}" presName="rootText" presStyleLbl="node4" presStyleIdx="3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165CE6E-7712-8843-AF34-842FCC09C9FB}" type="pres">
      <dgm:prSet presAssocID="{C8BE61CD-6B38-B24B-B00D-1D3D4A00032E}" presName="rootConnector" presStyleLbl="node4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F2692DA7-AD62-BD48-8146-CB5C3516A52F}" type="pres">
      <dgm:prSet presAssocID="{C8BE61CD-6B38-B24B-B00D-1D3D4A00032E}" presName="hierChild4" presStyleCnt="0"/>
      <dgm:spPr/>
    </dgm:pt>
    <dgm:pt modelId="{7DD3751F-E435-704D-A6A3-724CB01215BE}" type="pres">
      <dgm:prSet presAssocID="{C8BE61CD-6B38-B24B-B00D-1D3D4A00032E}" presName="hierChild5" presStyleCnt="0"/>
      <dgm:spPr/>
    </dgm:pt>
    <dgm:pt modelId="{77AF2630-9482-F14A-BCAF-45A1908ABBD3}" type="pres">
      <dgm:prSet presAssocID="{07997672-4909-D04C-8366-08E08DC3DDA0}" presName="hierChild5" presStyleCnt="0"/>
      <dgm:spPr/>
    </dgm:pt>
    <dgm:pt modelId="{7EBAD2ED-9663-D246-914D-A09CC36EBF73}" type="pres">
      <dgm:prSet presAssocID="{8A8CCF2B-645F-1A41-A1CA-BCDBCF1628E7}" presName="hierChild5" presStyleCnt="0"/>
      <dgm:spPr/>
    </dgm:pt>
    <dgm:pt modelId="{D34C106A-C89A-1B4C-8145-AC7F2F1C5330}" type="pres">
      <dgm:prSet presAssocID="{B578CEBF-2A1D-E243-99BD-01B1A2ED4F84}" presName="Name64" presStyleLbl="parChTrans1D2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3C794664-7FB4-9541-A3E8-BC99F1EDDC11}" type="pres">
      <dgm:prSet presAssocID="{0496BF85-65A7-5F46-9185-CE09CFF18C24}" presName="hierRoot2" presStyleCnt="0">
        <dgm:presLayoutVars>
          <dgm:hierBranch val="init"/>
        </dgm:presLayoutVars>
      </dgm:prSet>
      <dgm:spPr/>
    </dgm:pt>
    <dgm:pt modelId="{1E9B92DA-626D-504D-AB4F-6FC48267B86F}" type="pres">
      <dgm:prSet presAssocID="{0496BF85-65A7-5F46-9185-CE09CFF18C24}" presName="rootComposite" presStyleCnt="0"/>
      <dgm:spPr/>
    </dgm:pt>
    <dgm:pt modelId="{CB0485B8-DAB9-0A41-8E7D-E505A702D95D}" type="pres">
      <dgm:prSet presAssocID="{0496BF85-65A7-5F46-9185-CE09CFF18C24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21EC9C0-898A-334B-8BE4-04DC294A3730}" type="pres">
      <dgm:prSet presAssocID="{0496BF85-65A7-5F46-9185-CE09CFF18C24}" presName="rootConnector" presStyleLbl="node2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9145A4F8-4425-EE42-A039-B60645009689}" type="pres">
      <dgm:prSet presAssocID="{0496BF85-65A7-5F46-9185-CE09CFF18C24}" presName="hierChild4" presStyleCnt="0"/>
      <dgm:spPr/>
    </dgm:pt>
    <dgm:pt modelId="{8DA04038-1F48-9E44-AA8C-3164EFA8A7B8}" type="pres">
      <dgm:prSet presAssocID="{D9BD5F6A-9956-E843-AB8D-D52B0253439A}" presName="Name64" presStyleLbl="parChTrans1D3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7B1DCD35-02B4-3A42-A264-E6D4085C952F}" type="pres">
      <dgm:prSet presAssocID="{E8A19671-6308-9940-BD96-850F83D5614C}" presName="hierRoot2" presStyleCnt="0">
        <dgm:presLayoutVars>
          <dgm:hierBranch val="init"/>
        </dgm:presLayoutVars>
      </dgm:prSet>
      <dgm:spPr/>
    </dgm:pt>
    <dgm:pt modelId="{48ABB5B3-FA24-9B4E-822E-332E4AD629A5}" type="pres">
      <dgm:prSet presAssocID="{E8A19671-6308-9940-BD96-850F83D5614C}" presName="rootComposite" presStyleCnt="0"/>
      <dgm:spPr/>
    </dgm:pt>
    <dgm:pt modelId="{3C5AB509-8EE6-604C-8BBC-981915F4E718}" type="pres">
      <dgm:prSet presAssocID="{E8A19671-6308-9940-BD96-850F83D5614C}" presName="rootText" presStyleLbl="node3" presStyleIdx="2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C284895-25DC-3540-B825-73DDD99DD955}" type="pres">
      <dgm:prSet presAssocID="{E8A19671-6308-9940-BD96-850F83D5614C}" presName="rootConnector" presStyleLbl="node3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166653DB-C6D2-114C-9D41-43C0471917DB}" type="pres">
      <dgm:prSet presAssocID="{E8A19671-6308-9940-BD96-850F83D5614C}" presName="hierChild4" presStyleCnt="0"/>
      <dgm:spPr/>
    </dgm:pt>
    <dgm:pt modelId="{9962724B-FB1C-E44A-A7C7-E034138DE5BF}" type="pres">
      <dgm:prSet presAssocID="{A4593E02-92EA-7446-B044-F968A70A195E}" presName="Name64" presStyleLbl="parChTrans1D4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EF8E996A-176F-A748-99E9-565331223871}" type="pres">
      <dgm:prSet presAssocID="{CDF82E1D-58F1-DA4C-9EAF-03BF1AEA6346}" presName="hierRoot2" presStyleCnt="0">
        <dgm:presLayoutVars>
          <dgm:hierBranch val="init"/>
        </dgm:presLayoutVars>
      </dgm:prSet>
      <dgm:spPr/>
    </dgm:pt>
    <dgm:pt modelId="{5F77D806-18E1-1349-8DCB-58786F69AC82}" type="pres">
      <dgm:prSet presAssocID="{CDF82E1D-58F1-DA4C-9EAF-03BF1AEA6346}" presName="rootComposite" presStyleCnt="0"/>
      <dgm:spPr/>
    </dgm:pt>
    <dgm:pt modelId="{59E7D394-1484-1243-AD8D-1E77FF3DBE33}" type="pres">
      <dgm:prSet presAssocID="{CDF82E1D-58F1-DA4C-9EAF-03BF1AEA6346}" presName="rootText" presStyleLbl="node4" presStyleIdx="4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4A242F9-4894-E946-9D0C-3B2BC97D35FE}" type="pres">
      <dgm:prSet presAssocID="{CDF82E1D-58F1-DA4C-9EAF-03BF1AEA6346}" presName="rootConnector" presStyleLbl="node4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3B5CF81E-6692-2E45-8E8D-679B7B34C353}" type="pres">
      <dgm:prSet presAssocID="{CDF82E1D-58F1-DA4C-9EAF-03BF1AEA6346}" presName="hierChild4" presStyleCnt="0"/>
      <dgm:spPr/>
    </dgm:pt>
    <dgm:pt modelId="{AAEEA220-5FC5-214B-870A-B2064372A2BD}" type="pres">
      <dgm:prSet presAssocID="{CDF82E1D-58F1-DA4C-9EAF-03BF1AEA6346}" presName="hierChild5" presStyleCnt="0"/>
      <dgm:spPr/>
    </dgm:pt>
    <dgm:pt modelId="{463D1A27-A4ED-FD4F-BC11-20E034B22F36}" type="pres">
      <dgm:prSet presAssocID="{764807A7-D7BA-964E-B537-D9AD5EFB7C23}" presName="Name64" presStyleLbl="parChTrans1D4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BB58DF0C-DC3B-F84E-91BF-1F8BAEFD8EA0}" type="pres">
      <dgm:prSet presAssocID="{3D394AF0-B21F-AC4B-8B90-50EBDCE21826}" presName="hierRoot2" presStyleCnt="0">
        <dgm:presLayoutVars>
          <dgm:hierBranch val="init"/>
        </dgm:presLayoutVars>
      </dgm:prSet>
      <dgm:spPr/>
    </dgm:pt>
    <dgm:pt modelId="{0886EC84-4392-FB43-B6AC-D89B3E6A70AE}" type="pres">
      <dgm:prSet presAssocID="{3D394AF0-B21F-AC4B-8B90-50EBDCE21826}" presName="rootComposite" presStyleCnt="0"/>
      <dgm:spPr/>
    </dgm:pt>
    <dgm:pt modelId="{BFCD997A-B7EE-F744-B3B2-2D5D802EE96E}" type="pres">
      <dgm:prSet presAssocID="{3D394AF0-B21F-AC4B-8B90-50EBDCE21826}" presName="rootText" presStyleLbl="node4" presStyleIdx="5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B687805-294A-2746-8732-62B243631FBA}" type="pres">
      <dgm:prSet presAssocID="{3D394AF0-B21F-AC4B-8B90-50EBDCE21826}" presName="rootConnector" presStyleLbl="node4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C23F51BA-790F-094C-8677-F0AD25BE970C}" type="pres">
      <dgm:prSet presAssocID="{3D394AF0-B21F-AC4B-8B90-50EBDCE21826}" presName="hierChild4" presStyleCnt="0"/>
      <dgm:spPr/>
    </dgm:pt>
    <dgm:pt modelId="{E9D5C149-4CF5-D640-8404-C15232FBF83E}" type="pres">
      <dgm:prSet presAssocID="{8D956FB3-681C-FD4A-AF42-C76490A9F2D8}" presName="Name64" presStyleLbl="parChTrans1D4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74D41790-88D5-5043-977E-50122F1B5311}" type="pres">
      <dgm:prSet presAssocID="{594D0C7F-766E-B24A-8218-90228C76A411}" presName="hierRoot2" presStyleCnt="0">
        <dgm:presLayoutVars>
          <dgm:hierBranch val="init"/>
        </dgm:presLayoutVars>
      </dgm:prSet>
      <dgm:spPr/>
    </dgm:pt>
    <dgm:pt modelId="{D30DB32A-8246-4740-B64F-5C00B2964D37}" type="pres">
      <dgm:prSet presAssocID="{594D0C7F-766E-B24A-8218-90228C76A411}" presName="rootComposite" presStyleCnt="0"/>
      <dgm:spPr/>
    </dgm:pt>
    <dgm:pt modelId="{DDD65CF7-513F-C04F-81D0-B367DE3AE448}" type="pres">
      <dgm:prSet presAssocID="{594D0C7F-766E-B24A-8218-90228C76A411}" presName="rootText" presStyleLbl="node4" presStyleIdx="6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5291831-1730-664B-B26E-D40BA4F0392D}" type="pres">
      <dgm:prSet presAssocID="{594D0C7F-766E-B24A-8218-90228C76A411}" presName="rootConnector" presStyleLbl="node4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E6E3DB5F-4EA5-0243-A4E6-C4F71E635A12}" type="pres">
      <dgm:prSet presAssocID="{594D0C7F-766E-B24A-8218-90228C76A411}" presName="hierChild4" presStyleCnt="0"/>
      <dgm:spPr/>
    </dgm:pt>
    <dgm:pt modelId="{DE1404AF-D8C8-A646-84DF-E21D00683E8F}" type="pres">
      <dgm:prSet presAssocID="{594D0C7F-766E-B24A-8218-90228C76A411}" presName="hierChild5" presStyleCnt="0"/>
      <dgm:spPr/>
    </dgm:pt>
    <dgm:pt modelId="{71B1B2AF-EF2E-7B48-B151-CA8E7DCF81FC}" type="pres">
      <dgm:prSet presAssocID="{3D394AF0-B21F-AC4B-8B90-50EBDCE21826}" presName="hierChild5" presStyleCnt="0"/>
      <dgm:spPr/>
    </dgm:pt>
    <dgm:pt modelId="{98DAEC88-05B5-4B4B-A257-ACAF496660BD}" type="pres">
      <dgm:prSet presAssocID="{E8A19671-6308-9940-BD96-850F83D5614C}" presName="hierChild5" presStyleCnt="0"/>
      <dgm:spPr/>
    </dgm:pt>
    <dgm:pt modelId="{FD6B261D-EBA5-E248-8191-BCD61549D233}" type="pres">
      <dgm:prSet presAssocID="{0496BF85-65A7-5F46-9185-CE09CFF18C24}" presName="hierChild5" presStyleCnt="0"/>
      <dgm:spPr/>
    </dgm:pt>
    <dgm:pt modelId="{7B23DCE6-E5C9-014B-BC19-FEF63D0B8D24}" type="pres">
      <dgm:prSet presAssocID="{2A88F444-BC55-DE40-BEE6-FF7321ED194A}" presName="hierChild3" presStyleCnt="0"/>
      <dgm:spPr/>
    </dgm:pt>
  </dgm:ptLst>
  <dgm:cxnLst>
    <dgm:cxn modelId="{A3A1A313-8469-6441-BF54-75011E3EDBD2}" type="presOf" srcId="{D9BD5F6A-9956-E843-AB8D-D52B0253439A}" destId="{8DA04038-1F48-9E44-AA8C-3164EFA8A7B8}" srcOrd="0" destOrd="0" presId="urn:microsoft.com/office/officeart/2009/3/layout/HorizontalOrganizationChart"/>
    <dgm:cxn modelId="{4BD8F51B-DC9F-D84E-ACB4-F3BB315082D1}" type="presOf" srcId="{54651ED2-D3D0-3843-A627-41156F11D0BB}" destId="{36CABE2F-3261-EF44-ACBD-75C7FF2D150A}" srcOrd="0" destOrd="0" presId="urn:microsoft.com/office/officeart/2009/3/layout/HorizontalOrganizationChart"/>
    <dgm:cxn modelId="{D353DB21-E202-F64D-A2EA-3322155E7261}" type="presOf" srcId="{BFA23CE9-DE42-D346-87EF-1CE5327E7332}" destId="{131660A3-EB93-C64C-AE43-9F161C36646E}" srcOrd="0" destOrd="0" presId="urn:microsoft.com/office/officeart/2009/3/layout/HorizontalOrganizationChart"/>
    <dgm:cxn modelId="{6C0E2299-5E49-0E45-9102-067F78B0060D}" srcId="{E8A19671-6308-9940-BD96-850F83D5614C}" destId="{CDF82E1D-58F1-DA4C-9EAF-03BF1AEA6346}" srcOrd="0" destOrd="0" parTransId="{A4593E02-92EA-7446-B044-F968A70A195E}" sibTransId="{13B01D72-DCE1-3D4D-9345-37B3D36AFBD6}"/>
    <dgm:cxn modelId="{1111F235-3329-E442-9E88-F590F1577BB1}" type="presOf" srcId="{0496BF85-65A7-5F46-9185-CE09CFF18C24}" destId="{821EC9C0-898A-334B-8BE4-04DC294A3730}" srcOrd="1" destOrd="0" presId="urn:microsoft.com/office/officeart/2009/3/layout/HorizontalOrganizationChart"/>
    <dgm:cxn modelId="{9E16F04C-B2AF-1C4A-A6F8-E4EAAD13531F}" type="presOf" srcId="{0496BF85-65A7-5F46-9185-CE09CFF18C24}" destId="{CB0485B8-DAB9-0A41-8E7D-E505A702D95D}" srcOrd="0" destOrd="0" presId="urn:microsoft.com/office/officeart/2009/3/layout/HorizontalOrganizationChart"/>
    <dgm:cxn modelId="{D61EF16A-A905-A048-AB1F-6A0C8E4C8CA6}" type="presOf" srcId="{8B21A86D-D35B-9549-91A0-1A6BB993296D}" destId="{1D04CA66-497C-2946-B3CE-A840620FDA88}" srcOrd="0" destOrd="0" presId="urn:microsoft.com/office/officeart/2009/3/layout/HorizontalOrganizationChart"/>
    <dgm:cxn modelId="{AFCC7F1E-E539-BC42-9E5F-B3EB20593063}" type="presOf" srcId="{8A8CCF2B-645F-1A41-A1CA-BCDBCF1628E7}" destId="{2B80B890-E7DB-BB47-BCA2-DCAB5CC172FB}" srcOrd="1" destOrd="0" presId="urn:microsoft.com/office/officeart/2009/3/layout/HorizontalOrganizationChart"/>
    <dgm:cxn modelId="{5CD1857C-6800-AB4A-83B3-2C0B8CC4BD30}" type="presOf" srcId="{E57C1198-891E-1541-95A0-4DE6B74D8DD8}" destId="{569F8FA5-A727-AF48-85FD-BD048279ECCB}" srcOrd="1" destOrd="0" presId="urn:microsoft.com/office/officeart/2009/3/layout/HorizontalOrganizationChart"/>
    <dgm:cxn modelId="{BBD23638-E5EA-3C4D-B8F3-A0FCBA84E9F2}" type="presOf" srcId="{8A8CCF2B-645F-1A41-A1CA-BCDBCF1628E7}" destId="{F63E6898-D5C3-8A4D-B9BF-E9171B7D87F1}" srcOrd="0" destOrd="0" presId="urn:microsoft.com/office/officeart/2009/3/layout/HorizontalOrganizationChart"/>
    <dgm:cxn modelId="{15551D29-219C-7341-A342-87841A16AEE6}" type="presOf" srcId="{2A88F444-BC55-DE40-BEE6-FF7321ED194A}" destId="{A18323A7-B7F8-5045-A1A2-611785CCA8D9}" srcOrd="1" destOrd="0" presId="urn:microsoft.com/office/officeart/2009/3/layout/HorizontalOrganizationChart"/>
    <dgm:cxn modelId="{833B84F9-AE79-274B-B7F5-2BC7E240CE55}" type="presOf" srcId="{CDF82E1D-58F1-DA4C-9EAF-03BF1AEA6346}" destId="{94A242F9-4894-E946-9D0C-3B2BC97D35FE}" srcOrd="1" destOrd="0" presId="urn:microsoft.com/office/officeart/2009/3/layout/HorizontalOrganizationChart"/>
    <dgm:cxn modelId="{28CAB93C-F231-5F44-85F2-8BE910DDB9F1}" type="presOf" srcId="{B1EC69A1-1379-F541-9068-D6599D51B643}" destId="{7827F014-41FC-254A-A7BA-59357D8E9D91}" srcOrd="0" destOrd="0" presId="urn:microsoft.com/office/officeart/2009/3/layout/HorizontalOrganizationChart"/>
    <dgm:cxn modelId="{1DB9F4CF-44DA-9749-8362-933945E69D1E}" type="presOf" srcId="{B578CEBF-2A1D-E243-99BD-01B1A2ED4F84}" destId="{D34C106A-C89A-1B4C-8145-AC7F2F1C5330}" srcOrd="0" destOrd="0" presId="urn:microsoft.com/office/officeart/2009/3/layout/HorizontalOrganizationChart"/>
    <dgm:cxn modelId="{AD6DF11A-C1FB-BD4C-8CAB-76E2128A84DD}" srcId="{B1EC69A1-1379-F541-9068-D6599D51B643}" destId="{E57C1198-891E-1541-95A0-4DE6B74D8DD8}" srcOrd="1" destOrd="0" parTransId="{56FBD99D-63AD-284C-B691-D5691B55E2A1}" sibTransId="{4B30DA68-776C-AE40-A067-FC0F7C75702C}"/>
    <dgm:cxn modelId="{03AF0DA7-92C7-AB43-840A-FA1F56903359}" srcId="{07997672-4909-D04C-8366-08E08DC3DDA0}" destId="{C8BE61CD-6B38-B24B-B00D-1D3D4A00032E}" srcOrd="1" destOrd="0" parTransId="{57F0B16C-5302-0147-8800-477F339E42F3}" sibTransId="{7711A880-5E38-9E4F-AAC8-972F24D1570F}"/>
    <dgm:cxn modelId="{5A8E5902-1E7D-AA40-9FF7-F22DAD7A2ABB}" type="presOf" srcId="{C8BE61CD-6B38-B24B-B00D-1D3D4A00032E}" destId="{1505D14F-34BF-5342-9E76-A5355B2D2FEE}" srcOrd="0" destOrd="0" presId="urn:microsoft.com/office/officeart/2009/3/layout/HorizontalOrganizationChart"/>
    <dgm:cxn modelId="{8889C55E-72FB-4048-843F-57EC6C4394BD}" type="presOf" srcId="{07997672-4909-D04C-8366-08E08DC3DDA0}" destId="{80D5EF39-6E8F-2B4A-A999-389ADD4BD126}" srcOrd="1" destOrd="0" presId="urn:microsoft.com/office/officeart/2009/3/layout/HorizontalOrganizationChart"/>
    <dgm:cxn modelId="{CF43BA00-B68A-5B49-AA44-F9681E3CF43C}" type="presOf" srcId="{1E68FC8E-A949-D849-AB59-8BBC7C895434}" destId="{A4797E6D-A8C4-CD40-9E7A-3554CE3AE2A5}" srcOrd="0" destOrd="0" presId="urn:microsoft.com/office/officeart/2009/3/layout/HorizontalOrganizationChart"/>
    <dgm:cxn modelId="{FACBBDB2-9EAD-0B42-931D-AC179F0507F7}" type="presOf" srcId="{2A88F444-BC55-DE40-BEE6-FF7321ED194A}" destId="{8B32A431-C92D-A243-9110-A08DE9030E37}" srcOrd="0" destOrd="0" presId="urn:microsoft.com/office/officeart/2009/3/layout/HorizontalOrganizationChart"/>
    <dgm:cxn modelId="{E3635A6E-A502-8F40-8690-FA134D1A261F}" srcId="{2A88F444-BC55-DE40-BEE6-FF7321ED194A}" destId="{8A8CCF2B-645F-1A41-A1CA-BCDBCF1628E7}" srcOrd="1" destOrd="0" parTransId="{1FAFB736-30E3-2846-9DFC-6B18F9656408}" sibTransId="{9B008E8F-D12D-DD44-9BBC-562C632FD6F5}"/>
    <dgm:cxn modelId="{E4B592D8-5AAB-4A40-9355-2E3B8089E085}" type="presOf" srcId="{07997672-4909-D04C-8366-08E08DC3DDA0}" destId="{01CC4972-C84B-5C4E-A229-EC8E8689A35A}" srcOrd="0" destOrd="0" presId="urn:microsoft.com/office/officeart/2009/3/layout/HorizontalOrganizationChart"/>
    <dgm:cxn modelId="{1657EF4E-F675-B542-B282-62FB9029FD24}" type="presOf" srcId="{E8A19671-6308-9940-BD96-850F83D5614C}" destId="{CC284895-25DC-3540-B825-73DDD99DD955}" srcOrd="1" destOrd="0" presId="urn:microsoft.com/office/officeart/2009/3/layout/HorizontalOrganizationChart"/>
    <dgm:cxn modelId="{8D817694-D5C4-2140-AF36-C03BF8AC0B3C}" type="presOf" srcId="{8D956FB3-681C-FD4A-AF42-C76490A9F2D8}" destId="{E9D5C149-4CF5-D640-8404-C15232FBF83E}" srcOrd="0" destOrd="0" presId="urn:microsoft.com/office/officeart/2009/3/layout/HorizontalOrganizationChart"/>
    <dgm:cxn modelId="{23C7DADD-EC9C-7F42-9698-AB7F2D1C368C}" type="presOf" srcId="{E57C1198-891E-1541-95A0-4DE6B74D8DD8}" destId="{615A7B6F-3C79-7C4A-80ED-4BB145CEED20}" srcOrd="0" destOrd="0" presId="urn:microsoft.com/office/officeart/2009/3/layout/HorizontalOrganizationChart"/>
    <dgm:cxn modelId="{F866A53A-FB58-E241-8F3E-6E4E251C098A}" srcId="{2A88F444-BC55-DE40-BEE6-FF7321ED194A}" destId="{D3D20B68-A137-D146-855F-31A98A217A43}" srcOrd="0" destOrd="0" parTransId="{6A91C74E-758C-F543-AE6B-4C98D508475B}" sibTransId="{0B069CC1-F907-E846-A4F4-F7A9D7489EDF}"/>
    <dgm:cxn modelId="{EE6831F9-680B-814D-AF56-804CA6AFBDA1}" type="presOf" srcId="{594D0C7F-766E-B24A-8218-90228C76A411}" destId="{DDD65CF7-513F-C04F-81D0-B367DE3AE448}" srcOrd="0" destOrd="0" presId="urn:microsoft.com/office/officeart/2009/3/layout/HorizontalOrganizationChart"/>
    <dgm:cxn modelId="{969B1A36-76F2-0048-9C6E-3B6380C9F50C}" type="presOf" srcId="{83781E2E-03BF-9E4D-BD79-60938DEDDF1C}" destId="{BFA09558-1D9C-0940-ADDD-B39D77CCBA0E}" srcOrd="1" destOrd="0" presId="urn:microsoft.com/office/officeart/2009/3/layout/HorizontalOrganizationChart"/>
    <dgm:cxn modelId="{3CBD2557-A74F-4641-874C-7F60981F7E37}" type="presOf" srcId="{B1EC69A1-1379-F541-9068-D6599D51B643}" destId="{A8CD5183-0AE0-C444-A14B-475D6201270A}" srcOrd="1" destOrd="0" presId="urn:microsoft.com/office/officeart/2009/3/layout/HorizontalOrganizationChart"/>
    <dgm:cxn modelId="{B0BF45D1-7FC4-E644-8668-E23FAB565F23}" type="presOf" srcId="{8B21A86D-D35B-9549-91A0-1A6BB993296D}" destId="{EF80B8A4-EFE8-4143-A482-394ED5A1192D}" srcOrd="1" destOrd="0" presId="urn:microsoft.com/office/officeart/2009/3/layout/HorizontalOrganizationChart"/>
    <dgm:cxn modelId="{04B76634-F03E-3B48-B297-AAEAC1B1CCFC}" type="presOf" srcId="{3D394AF0-B21F-AC4B-8B90-50EBDCE21826}" destId="{BFCD997A-B7EE-F744-B3B2-2D5D802EE96E}" srcOrd="0" destOrd="0" presId="urn:microsoft.com/office/officeart/2009/3/layout/HorizontalOrganizationChart"/>
    <dgm:cxn modelId="{7612DEBC-BC1E-9D4D-9340-1467CF0F2F4D}" srcId="{B1EC69A1-1379-F541-9068-D6599D51B643}" destId="{8B21A86D-D35B-9549-91A0-1A6BB993296D}" srcOrd="0" destOrd="0" parTransId="{BFA23CE9-DE42-D346-87EF-1CE5327E7332}" sibTransId="{CC22537D-3498-CC4A-A9B8-D3CE6F318C1C}"/>
    <dgm:cxn modelId="{EC2E4561-ED18-E24C-A947-B78B068E3954}" type="presOf" srcId="{4D158B1E-85DE-6A45-AE0A-073BAEA691F4}" destId="{9BFEE613-3448-CC40-A7D9-DF9C7EC72CAF}" srcOrd="0" destOrd="0" presId="urn:microsoft.com/office/officeart/2009/3/layout/HorizontalOrganizationChart"/>
    <dgm:cxn modelId="{14C465B0-11C0-124F-8A8F-9F5EC4BBD2A1}" type="presOf" srcId="{1FAFB736-30E3-2846-9DFC-6B18F9656408}" destId="{1E2A25A3-2AE7-1448-A902-2ADC08C1D536}" srcOrd="0" destOrd="0" presId="urn:microsoft.com/office/officeart/2009/3/layout/HorizontalOrganizationChart"/>
    <dgm:cxn modelId="{AECECC2C-6E48-A340-A18A-C9F5A1D29D19}" type="presOf" srcId="{764807A7-D7BA-964E-B537-D9AD5EFB7C23}" destId="{463D1A27-A4ED-FD4F-BC11-20E034B22F36}" srcOrd="0" destOrd="0" presId="urn:microsoft.com/office/officeart/2009/3/layout/HorizontalOrganizationChart"/>
    <dgm:cxn modelId="{F66087DC-F12A-C849-9E91-2A62E0BE61E1}" type="presOf" srcId="{57F0B16C-5302-0147-8800-477F339E42F3}" destId="{25BDCDE5-DC52-B042-AD57-0A13DEB7BEBA}" srcOrd="0" destOrd="0" presId="urn:microsoft.com/office/officeart/2009/3/layout/HorizontalOrganizationChart"/>
    <dgm:cxn modelId="{348BD10B-3123-C14F-B6BE-979FB7BAE707}" srcId="{8A8CCF2B-645F-1A41-A1CA-BCDBCF1628E7}" destId="{B1EC69A1-1379-F541-9068-D6599D51B643}" srcOrd="0" destOrd="0" parTransId="{1E68FC8E-A949-D849-AB59-8BBC7C895434}" sibTransId="{60461ABD-8408-0A43-AE7F-FBCA24BF9238}"/>
    <dgm:cxn modelId="{AB622D8F-1DB7-5946-B51C-CFDF0557715B}" srcId="{8A8CCF2B-645F-1A41-A1CA-BCDBCF1628E7}" destId="{07997672-4909-D04C-8366-08E08DC3DDA0}" srcOrd="1" destOrd="0" parTransId="{2A0C1E2A-82C5-C34E-B805-08F98320CAF9}" sibTransId="{D271B330-3CCA-0640-9E9C-50B74EF51F60}"/>
    <dgm:cxn modelId="{9AC51C9A-97FB-2144-8D4F-7E260A75B8B5}" type="presOf" srcId="{A4593E02-92EA-7446-B044-F968A70A195E}" destId="{9962724B-FB1C-E44A-A7C7-E034138DE5BF}" srcOrd="0" destOrd="0" presId="urn:microsoft.com/office/officeart/2009/3/layout/HorizontalOrganizationChart"/>
    <dgm:cxn modelId="{68F73C4D-C932-8B4D-8534-42530806A62F}" type="presOf" srcId="{CDF82E1D-58F1-DA4C-9EAF-03BF1AEA6346}" destId="{59E7D394-1484-1243-AD8D-1E77FF3DBE33}" srcOrd="0" destOrd="0" presId="urn:microsoft.com/office/officeart/2009/3/layout/HorizontalOrganizationChart"/>
    <dgm:cxn modelId="{EDEE4715-D369-E942-8C10-9B27C8356B19}" type="presOf" srcId="{D3D20B68-A137-D146-855F-31A98A217A43}" destId="{5E32576E-6C5B-904B-B0E0-8304D86EF120}" srcOrd="1" destOrd="0" presId="urn:microsoft.com/office/officeart/2009/3/layout/HorizontalOrganizationChart"/>
    <dgm:cxn modelId="{F8223E17-6F6B-E14A-8AEF-0F2E95206F4A}" srcId="{3D394AF0-B21F-AC4B-8B90-50EBDCE21826}" destId="{594D0C7F-766E-B24A-8218-90228C76A411}" srcOrd="0" destOrd="0" parTransId="{8D956FB3-681C-FD4A-AF42-C76490A9F2D8}" sibTransId="{CB361FD2-1799-1E44-89BB-D2598EF8AB83}"/>
    <dgm:cxn modelId="{65E95879-58D6-BF49-AEF1-4010666288B5}" type="presOf" srcId="{56FBD99D-63AD-284C-B691-D5691B55E2A1}" destId="{83356CB3-E229-2F49-8288-4B87955274D4}" srcOrd="0" destOrd="0" presId="urn:microsoft.com/office/officeart/2009/3/layout/HorizontalOrganizationChart"/>
    <dgm:cxn modelId="{17C62371-E8AA-5440-8AE5-2FAC9558F188}" srcId="{07997672-4909-D04C-8366-08E08DC3DDA0}" destId="{83781E2E-03BF-9E4D-BD79-60938DEDDF1C}" srcOrd="0" destOrd="0" parTransId="{54651ED2-D3D0-3843-A627-41156F11D0BB}" sibTransId="{99F6521F-AEF2-BB4A-A2E8-B6FD3151ED20}"/>
    <dgm:cxn modelId="{420E132D-E68E-4C48-800A-4BE4B0C923B8}" type="presOf" srcId="{6A91C74E-758C-F543-AE6B-4C98D508475B}" destId="{F84E1549-8DB8-CE48-A191-895C697EAA89}" srcOrd="0" destOrd="0" presId="urn:microsoft.com/office/officeart/2009/3/layout/HorizontalOrganizationChart"/>
    <dgm:cxn modelId="{7006F70A-E756-6143-B5F5-D66DD0843A00}" srcId="{E8A19671-6308-9940-BD96-850F83D5614C}" destId="{3D394AF0-B21F-AC4B-8B90-50EBDCE21826}" srcOrd="1" destOrd="0" parTransId="{764807A7-D7BA-964E-B537-D9AD5EFB7C23}" sibTransId="{5532C5BE-CFE4-754F-835F-B89ACF911FA8}"/>
    <dgm:cxn modelId="{48E7DB25-8625-2049-9F4D-FA1AD2B58039}" srcId="{4D158B1E-85DE-6A45-AE0A-073BAEA691F4}" destId="{2A88F444-BC55-DE40-BEE6-FF7321ED194A}" srcOrd="0" destOrd="0" parTransId="{008C85F1-51C8-4547-8811-FD26D2A0C2AA}" sibTransId="{72F9C284-C3F3-3046-AC7D-8F75DD79FC7E}"/>
    <dgm:cxn modelId="{BE6781D4-00CA-174D-B458-B123EBA0D352}" type="presOf" srcId="{E8A19671-6308-9940-BD96-850F83D5614C}" destId="{3C5AB509-8EE6-604C-8BBC-981915F4E718}" srcOrd="0" destOrd="0" presId="urn:microsoft.com/office/officeart/2009/3/layout/HorizontalOrganizationChart"/>
    <dgm:cxn modelId="{325D70EF-9AD7-8946-A6B0-78303EAAE910}" srcId="{0496BF85-65A7-5F46-9185-CE09CFF18C24}" destId="{E8A19671-6308-9940-BD96-850F83D5614C}" srcOrd="0" destOrd="0" parTransId="{D9BD5F6A-9956-E843-AB8D-D52B0253439A}" sibTransId="{06A3D319-F64C-9A40-90D2-30A818943C25}"/>
    <dgm:cxn modelId="{CB328BFD-B0D1-C946-86F4-22EC94E2F394}" srcId="{2A88F444-BC55-DE40-BEE6-FF7321ED194A}" destId="{0496BF85-65A7-5F46-9185-CE09CFF18C24}" srcOrd="2" destOrd="0" parTransId="{B578CEBF-2A1D-E243-99BD-01B1A2ED4F84}" sibTransId="{85E652F1-E119-AD41-98C3-4337689681BB}"/>
    <dgm:cxn modelId="{C6495D10-62AD-1447-95D0-A5314D519406}" type="presOf" srcId="{594D0C7F-766E-B24A-8218-90228C76A411}" destId="{B5291831-1730-664B-B26E-D40BA4F0392D}" srcOrd="1" destOrd="0" presId="urn:microsoft.com/office/officeart/2009/3/layout/HorizontalOrganizationChart"/>
    <dgm:cxn modelId="{9174E83B-063B-584B-BE11-FA23F1F0964D}" type="presOf" srcId="{C8BE61CD-6B38-B24B-B00D-1D3D4A00032E}" destId="{D165CE6E-7712-8843-AF34-842FCC09C9FB}" srcOrd="1" destOrd="0" presId="urn:microsoft.com/office/officeart/2009/3/layout/HorizontalOrganizationChart"/>
    <dgm:cxn modelId="{349B3052-9844-D044-916A-233D87A2CC40}" type="presOf" srcId="{2A0C1E2A-82C5-C34E-B805-08F98320CAF9}" destId="{47F6964D-6066-B242-B77B-C6B45903F1F0}" srcOrd="0" destOrd="0" presId="urn:microsoft.com/office/officeart/2009/3/layout/HorizontalOrganizationChart"/>
    <dgm:cxn modelId="{65291869-3E20-A949-9D44-C69A225D8273}" type="presOf" srcId="{D3D20B68-A137-D146-855F-31A98A217A43}" destId="{EAE326AF-0A63-8E44-AC46-6F577D0E6341}" srcOrd="0" destOrd="0" presId="urn:microsoft.com/office/officeart/2009/3/layout/HorizontalOrganizationChart"/>
    <dgm:cxn modelId="{5C47FF48-8AD6-934E-A1AA-5236628AEF4B}" type="presOf" srcId="{3D394AF0-B21F-AC4B-8B90-50EBDCE21826}" destId="{8B687805-294A-2746-8732-62B243631FBA}" srcOrd="1" destOrd="0" presId="urn:microsoft.com/office/officeart/2009/3/layout/HorizontalOrganizationChart"/>
    <dgm:cxn modelId="{199E45F7-4ABB-1C41-BB7E-142DA6F20342}" type="presOf" srcId="{83781E2E-03BF-9E4D-BD79-60938DEDDF1C}" destId="{4C5A4F38-F397-4548-B88B-EFB5466B6764}" srcOrd="0" destOrd="0" presId="urn:microsoft.com/office/officeart/2009/3/layout/HorizontalOrganizationChart"/>
    <dgm:cxn modelId="{35D3B134-1443-A341-9CEE-83345F76AB20}" type="presParOf" srcId="{9BFEE613-3448-CC40-A7D9-DF9C7EC72CAF}" destId="{089ED211-B570-0A41-A922-4DDF4C471244}" srcOrd="0" destOrd="0" presId="urn:microsoft.com/office/officeart/2009/3/layout/HorizontalOrganizationChart"/>
    <dgm:cxn modelId="{23ADC526-B487-4B40-B2AB-72FE6038A9C1}" type="presParOf" srcId="{089ED211-B570-0A41-A922-4DDF4C471244}" destId="{A4144F77-C369-9A4B-916A-CA5A8D3E636C}" srcOrd="0" destOrd="0" presId="urn:microsoft.com/office/officeart/2009/3/layout/HorizontalOrganizationChart"/>
    <dgm:cxn modelId="{A5133B8E-DEA2-0040-9EB4-51393368273A}" type="presParOf" srcId="{A4144F77-C369-9A4B-916A-CA5A8D3E636C}" destId="{8B32A431-C92D-A243-9110-A08DE9030E37}" srcOrd="0" destOrd="0" presId="urn:microsoft.com/office/officeart/2009/3/layout/HorizontalOrganizationChart"/>
    <dgm:cxn modelId="{14F92C5F-B25E-1240-A000-291A896614A3}" type="presParOf" srcId="{A4144F77-C369-9A4B-916A-CA5A8D3E636C}" destId="{A18323A7-B7F8-5045-A1A2-611785CCA8D9}" srcOrd="1" destOrd="0" presId="urn:microsoft.com/office/officeart/2009/3/layout/HorizontalOrganizationChart"/>
    <dgm:cxn modelId="{0207E07C-B647-D24E-9377-209D9AE10C78}" type="presParOf" srcId="{089ED211-B570-0A41-A922-4DDF4C471244}" destId="{B7B4D23D-A26A-2D4B-A908-609F59F82AF3}" srcOrd="1" destOrd="0" presId="urn:microsoft.com/office/officeart/2009/3/layout/HorizontalOrganizationChart"/>
    <dgm:cxn modelId="{A0E10185-B0EC-3D45-92C7-C0801E5608A9}" type="presParOf" srcId="{B7B4D23D-A26A-2D4B-A908-609F59F82AF3}" destId="{F84E1549-8DB8-CE48-A191-895C697EAA89}" srcOrd="0" destOrd="0" presId="urn:microsoft.com/office/officeart/2009/3/layout/HorizontalOrganizationChart"/>
    <dgm:cxn modelId="{03B60DD0-402C-5442-97ED-0C815EDC1F23}" type="presParOf" srcId="{B7B4D23D-A26A-2D4B-A908-609F59F82AF3}" destId="{4DB8BB1F-B105-AE49-8590-E0A7CF4D72FB}" srcOrd="1" destOrd="0" presId="urn:microsoft.com/office/officeart/2009/3/layout/HorizontalOrganizationChart"/>
    <dgm:cxn modelId="{C679E60F-EA58-B64F-A37B-A2C75A9BB9DC}" type="presParOf" srcId="{4DB8BB1F-B105-AE49-8590-E0A7CF4D72FB}" destId="{0177B10F-62D0-0947-9562-41ADE4A611FD}" srcOrd="0" destOrd="0" presId="urn:microsoft.com/office/officeart/2009/3/layout/HorizontalOrganizationChart"/>
    <dgm:cxn modelId="{007F1E77-D1A7-5C4B-8832-309EB8A9AA03}" type="presParOf" srcId="{0177B10F-62D0-0947-9562-41ADE4A611FD}" destId="{EAE326AF-0A63-8E44-AC46-6F577D0E6341}" srcOrd="0" destOrd="0" presId="urn:microsoft.com/office/officeart/2009/3/layout/HorizontalOrganizationChart"/>
    <dgm:cxn modelId="{EAD27755-74BA-5547-A4C9-B44A3647A286}" type="presParOf" srcId="{0177B10F-62D0-0947-9562-41ADE4A611FD}" destId="{5E32576E-6C5B-904B-B0E0-8304D86EF120}" srcOrd="1" destOrd="0" presId="urn:microsoft.com/office/officeart/2009/3/layout/HorizontalOrganizationChart"/>
    <dgm:cxn modelId="{0E0E147A-DD3F-624E-9694-F910EE8F4A96}" type="presParOf" srcId="{4DB8BB1F-B105-AE49-8590-E0A7CF4D72FB}" destId="{E49C5998-B655-BF45-BA38-7B878844F62B}" srcOrd="1" destOrd="0" presId="urn:microsoft.com/office/officeart/2009/3/layout/HorizontalOrganizationChart"/>
    <dgm:cxn modelId="{70E96D9B-CE92-7944-B712-77E8179C1819}" type="presParOf" srcId="{4DB8BB1F-B105-AE49-8590-E0A7CF4D72FB}" destId="{4F5EC9A7-7BD9-3E4E-9A88-7863219D9D4B}" srcOrd="2" destOrd="0" presId="urn:microsoft.com/office/officeart/2009/3/layout/HorizontalOrganizationChart"/>
    <dgm:cxn modelId="{3D5F8A37-BF57-6A45-AA1C-38A6D6C9D860}" type="presParOf" srcId="{B7B4D23D-A26A-2D4B-A908-609F59F82AF3}" destId="{1E2A25A3-2AE7-1448-A902-2ADC08C1D536}" srcOrd="2" destOrd="0" presId="urn:microsoft.com/office/officeart/2009/3/layout/HorizontalOrganizationChart"/>
    <dgm:cxn modelId="{E959B15E-A9AD-E340-9591-FD106241C51E}" type="presParOf" srcId="{B7B4D23D-A26A-2D4B-A908-609F59F82AF3}" destId="{75B70334-02CA-3F4E-99C6-3C4659DA8FB2}" srcOrd="3" destOrd="0" presId="urn:microsoft.com/office/officeart/2009/3/layout/HorizontalOrganizationChart"/>
    <dgm:cxn modelId="{AE0B52E2-ADF5-D444-B44E-FA07D95B1395}" type="presParOf" srcId="{75B70334-02CA-3F4E-99C6-3C4659DA8FB2}" destId="{EC3D4FEF-AE7E-244E-B616-752DD361C7E9}" srcOrd="0" destOrd="0" presId="urn:microsoft.com/office/officeart/2009/3/layout/HorizontalOrganizationChart"/>
    <dgm:cxn modelId="{47066371-388C-A147-9F01-CDB101F4F573}" type="presParOf" srcId="{EC3D4FEF-AE7E-244E-B616-752DD361C7E9}" destId="{F63E6898-D5C3-8A4D-B9BF-E9171B7D87F1}" srcOrd="0" destOrd="0" presId="urn:microsoft.com/office/officeart/2009/3/layout/HorizontalOrganizationChart"/>
    <dgm:cxn modelId="{9C6079FC-218A-2940-A57E-3CE5BCFC7EC7}" type="presParOf" srcId="{EC3D4FEF-AE7E-244E-B616-752DD361C7E9}" destId="{2B80B890-E7DB-BB47-BCA2-DCAB5CC172FB}" srcOrd="1" destOrd="0" presId="urn:microsoft.com/office/officeart/2009/3/layout/HorizontalOrganizationChart"/>
    <dgm:cxn modelId="{4024FD83-7952-D749-9FEF-9E259C6758F8}" type="presParOf" srcId="{75B70334-02CA-3F4E-99C6-3C4659DA8FB2}" destId="{BB73EFF0-B270-284C-A5EE-F0ACA0A73A16}" srcOrd="1" destOrd="0" presId="urn:microsoft.com/office/officeart/2009/3/layout/HorizontalOrganizationChart"/>
    <dgm:cxn modelId="{2A1EF7E6-8BF0-B44B-BC16-34D5087B331E}" type="presParOf" srcId="{BB73EFF0-B270-284C-A5EE-F0ACA0A73A16}" destId="{A4797E6D-A8C4-CD40-9E7A-3554CE3AE2A5}" srcOrd="0" destOrd="0" presId="urn:microsoft.com/office/officeart/2009/3/layout/HorizontalOrganizationChart"/>
    <dgm:cxn modelId="{CDA92FF4-E9B6-444E-B1DC-E48EF723D23A}" type="presParOf" srcId="{BB73EFF0-B270-284C-A5EE-F0ACA0A73A16}" destId="{3A48F469-905F-C345-878C-31FC9BAB882C}" srcOrd="1" destOrd="0" presId="urn:microsoft.com/office/officeart/2009/3/layout/HorizontalOrganizationChart"/>
    <dgm:cxn modelId="{C57B7AF7-BA36-564E-8395-BB8676B6DC03}" type="presParOf" srcId="{3A48F469-905F-C345-878C-31FC9BAB882C}" destId="{25BCE94A-87F9-6542-8891-0C2516D322E2}" srcOrd="0" destOrd="0" presId="urn:microsoft.com/office/officeart/2009/3/layout/HorizontalOrganizationChart"/>
    <dgm:cxn modelId="{8C2B73BA-CD5F-EA4B-8399-5D1D53CF91C8}" type="presParOf" srcId="{25BCE94A-87F9-6542-8891-0C2516D322E2}" destId="{7827F014-41FC-254A-A7BA-59357D8E9D91}" srcOrd="0" destOrd="0" presId="urn:microsoft.com/office/officeart/2009/3/layout/HorizontalOrganizationChart"/>
    <dgm:cxn modelId="{1D63265D-44CA-B94C-83CA-988FA932D7C8}" type="presParOf" srcId="{25BCE94A-87F9-6542-8891-0C2516D322E2}" destId="{A8CD5183-0AE0-C444-A14B-475D6201270A}" srcOrd="1" destOrd="0" presId="urn:microsoft.com/office/officeart/2009/3/layout/HorizontalOrganizationChart"/>
    <dgm:cxn modelId="{B362E38E-3C8E-DC40-8198-D4BAFFB9F8EE}" type="presParOf" srcId="{3A48F469-905F-C345-878C-31FC9BAB882C}" destId="{7CA3AAA4-8682-6A44-80EB-8B834AE8F011}" srcOrd="1" destOrd="0" presId="urn:microsoft.com/office/officeart/2009/3/layout/HorizontalOrganizationChart"/>
    <dgm:cxn modelId="{83240F64-645F-E24F-83F2-A6A26FFAAB0D}" type="presParOf" srcId="{7CA3AAA4-8682-6A44-80EB-8B834AE8F011}" destId="{131660A3-EB93-C64C-AE43-9F161C36646E}" srcOrd="0" destOrd="0" presId="urn:microsoft.com/office/officeart/2009/3/layout/HorizontalOrganizationChart"/>
    <dgm:cxn modelId="{FFEE579A-ACDA-C445-8EA5-A9485B59BB6C}" type="presParOf" srcId="{7CA3AAA4-8682-6A44-80EB-8B834AE8F011}" destId="{DF01FD20-96E5-AC4B-8EEC-3F316430C9CE}" srcOrd="1" destOrd="0" presId="urn:microsoft.com/office/officeart/2009/3/layout/HorizontalOrganizationChart"/>
    <dgm:cxn modelId="{24E62302-38E6-FB44-A69F-FC8A339D76EA}" type="presParOf" srcId="{DF01FD20-96E5-AC4B-8EEC-3F316430C9CE}" destId="{FDA27B03-B8D4-8B4D-B8AD-4794FD7075BE}" srcOrd="0" destOrd="0" presId="urn:microsoft.com/office/officeart/2009/3/layout/HorizontalOrganizationChart"/>
    <dgm:cxn modelId="{C3A17627-6FFD-2E4D-95DF-75C3B9F903D5}" type="presParOf" srcId="{FDA27B03-B8D4-8B4D-B8AD-4794FD7075BE}" destId="{1D04CA66-497C-2946-B3CE-A840620FDA88}" srcOrd="0" destOrd="0" presId="urn:microsoft.com/office/officeart/2009/3/layout/HorizontalOrganizationChart"/>
    <dgm:cxn modelId="{34B4EECA-F522-BD48-AB69-F4AA2122C363}" type="presParOf" srcId="{FDA27B03-B8D4-8B4D-B8AD-4794FD7075BE}" destId="{EF80B8A4-EFE8-4143-A482-394ED5A1192D}" srcOrd="1" destOrd="0" presId="urn:microsoft.com/office/officeart/2009/3/layout/HorizontalOrganizationChart"/>
    <dgm:cxn modelId="{F30A583B-45A3-0E42-B567-16FC1D451821}" type="presParOf" srcId="{DF01FD20-96E5-AC4B-8EEC-3F316430C9CE}" destId="{3CCB0380-2451-3B4E-BA5B-86D749DA029B}" srcOrd="1" destOrd="0" presId="urn:microsoft.com/office/officeart/2009/3/layout/HorizontalOrganizationChart"/>
    <dgm:cxn modelId="{5070467D-397D-B64D-99E4-ED76BAF51C11}" type="presParOf" srcId="{DF01FD20-96E5-AC4B-8EEC-3F316430C9CE}" destId="{467CFC42-2DF1-AE4A-8141-E78663FEA524}" srcOrd="2" destOrd="0" presId="urn:microsoft.com/office/officeart/2009/3/layout/HorizontalOrganizationChart"/>
    <dgm:cxn modelId="{8B809D47-12C6-4D40-A7A9-93A447255E7C}" type="presParOf" srcId="{7CA3AAA4-8682-6A44-80EB-8B834AE8F011}" destId="{83356CB3-E229-2F49-8288-4B87955274D4}" srcOrd="2" destOrd="0" presId="urn:microsoft.com/office/officeart/2009/3/layout/HorizontalOrganizationChart"/>
    <dgm:cxn modelId="{1B77F4F4-BEE1-1B40-B04D-D202F2DC51E8}" type="presParOf" srcId="{7CA3AAA4-8682-6A44-80EB-8B834AE8F011}" destId="{E5025E50-9979-3843-A766-C3BB25F0F103}" srcOrd="3" destOrd="0" presId="urn:microsoft.com/office/officeart/2009/3/layout/HorizontalOrganizationChart"/>
    <dgm:cxn modelId="{A78D28A5-7E3E-9946-9799-960594AB31DD}" type="presParOf" srcId="{E5025E50-9979-3843-A766-C3BB25F0F103}" destId="{D6B4544E-7C5A-9843-8015-1F74609716C7}" srcOrd="0" destOrd="0" presId="urn:microsoft.com/office/officeart/2009/3/layout/HorizontalOrganizationChart"/>
    <dgm:cxn modelId="{ADF5E789-45A6-CB45-97FD-EC046BCF3461}" type="presParOf" srcId="{D6B4544E-7C5A-9843-8015-1F74609716C7}" destId="{615A7B6F-3C79-7C4A-80ED-4BB145CEED20}" srcOrd="0" destOrd="0" presId="urn:microsoft.com/office/officeart/2009/3/layout/HorizontalOrganizationChart"/>
    <dgm:cxn modelId="{92A4D105-13B5-9346-8340-D43AAB31B79B}" type="presParOf" srcId="{D6B4544E-7C5A-9843-8015-1F74609716C7}" destId="{569F8FA5-A727-AF48-85FD-BD048279ECCB}" srcOrd="1" destOrd="0" presId="urn:microsoft.com/office/officeart/2009/3/layout/HorizontalOrganizationChart"/>
    <dgm:cxn modelId="{73AEBF90-00DA-4145-80F6-493F3A080C0C}" type="presParOf" srcId="{E5025E50-9979-3843-A766-C3BB25F0F103}" destId="{1026B646-A2E3-CB41-8601-AA0232902826}" srcOrd="1" destOrd="0" presId="urn:microsoft.com/office/officeart/2009/3/layout/HorizontalOrganizationChart"/>
    <dgm:cxn modelId="{2457898B-71BE-AC49-A254-0B313025BBA8}" type="presParOf" srcId="{E5025E50-9979-3843-A766-C3BB25F0F103}" destId="{C0CFBA6D-E9B3-5D48-8066-7AA13EE96F7B}" srcOrd="2" destOrd="0" presId="urn:microsoft.com/office/officeart/2009/3/layout/HorizontalOrganizationChart"/>
    <dgm:cxn modelId="{B6CFE534-6704-B34F-9B81-AEEB9FB74308}" type="presParOf" srcId="{3A48F469-905F-C345-878C-31FC9BAB882C}" destId="{A912D915-B0FC-4641-AF8A-EB85D33E4627}" srcOrd="2" destOrd="0" presId="urn:microsoft.com/office/officeart/2009/3/layout/HorizontalOrganizationChart"/>
    <dgm:cxn modelId="{5F1E6A5B-F3F4-B148-A8A8-25536EC411FA}" type="presParOf" srcId="{BB73EFF0-B270-284C-A5EE-F0ACA0A73A16}" destId="{47F6964D-6066-B242-B77B-C6B45903F1F0}" srcOrd="2" destOrd="0" presId="urn:microsoft.com/office/officeart/2009/3/layout/HorizontalOrganizationChart"/>
    <dgm:cxn modelId="{EAB43784-78B7-8D4C-AAA0-AD83B7665094}" type="presParOf" srcId="{BB73EFF0-B270-284C-A5EE-F0ACA0A73A16}" destId="{3C7221EE-B552-A446-8DC8-905A8C373955}" srcOrd="3" destOrd="0" presId="urn:microsoft.com/office/officeart/2009/3/layout/HorizontalOrganizationChart"/>
    <dgm:cxn modelId="{D3DE759A-1F53-6643-B749-C980EE1F6012}" type="presParOf" srcId="{3C7221EE-B552-A446-8DC8-905A8C373955}" destId="{52D34386-A4FF-934D-B90B-93D1692A914F}" srcOrd="0" destOrd="0" presId="urn:microsoft.com/office/officeart/2009/3/layout/HorizontalOrganizationChart"/>
    <dgm:cxn modelId="{F221DB24-861D-C448-BFA4-C9C94EB3C23A}" type="presParOf" srcId="{52D34386-A4FF-934D-B90B-93D1692A914F}" destId="{01CC4972-C84B-5C4E-A229-EC8E8689A35A}" srcOrd="0" destOrd="0" presId="urn:microsoft.com/office/officeart/2009/3/layout/HorizontalOrganizationChart"/>
    <dgm:cxn modelId="{F09353ED-0D94-6349-9F13-CE2EC9CB7760}" type="presParOf" srcId="{52D34386-A4FF-934D-B90B-93D1692A914F}" destId="{80D5EF39-6E8F-2B4A-A999-389ADD4BD126}" srcOrd="1" destOrd="0" presId="urn:microsoft.com/office/officeart/2009/3/layout/HorizontalOrganizationChart"/>
    <dgm:cxn modelId="{179E8CBB-4EF9-084C-8CF5-A1A4C2399DAF}" type="presParOf" srcId="{3C7221EE-B552-A446-8DC8-905A8C373955}" destId="{F38F5B25-4206-1740-8185-E05718C57A88}" srcOrd="1" destOrd="0" presId="urn:microsoft.com/office/officeart/2009/3/layout/HorizontalOrganizationChart"/>
    <dgm:cxn modelId="{C066C8F9-DE39-2544-872C-AFEAA4D8C104}" type="presParOf" srcId="{F38F5B25-4206-1740-8185-E05718C57A88}" destId="{36CABE2F-3261-EF44-ACBD-75C7FF2D150A}" srcOrd="0" destOrd="0" presId="urn:microsoft.com/office/officeart/2009/3/layout/HorizontalOrganizationChart"/>
    <dgm:cxn modelId="{135879C4-552D-2841-A923-E64922B9EC81}" type="presParOf" srcId="{F38F5B25-4206-1740-8185-E05718C57A88}" destId="{0EB09387-61BB-7A4C-AD10-982F6F5DC4DE}" srcOrd="1" destOrd="0" presId="urn:microsoft.com/office/officeart/2009/3/layout/HorizontalOrganizationChart"/>
    <dgm:cxn modelId="{7D39D9CB-EB9C-E943-9A0D-F5E4463BC8A2}" type="presParOf" srcId="{0EB09387-61BB-7A4C-AD10-982F6F5DC4DE}" destId="{96C5AC6A-52B6-2C42-AED2-64C0759E2CF0}" srcOrd="0" destOrd="0" presId="urn:microsoft.com/office/officeart/2009/3/layout/HorizontalOrganizationChart"/>
    <dgm:cxn modelId="{A157B55E-CF36-784C-92F7-6331D2D2EADC}" type="presParOf" srcId="{96C5AC6A-52B6-2C42-AED2-64C0759E2CF0}" destId="{4C5A4F38-F397-4548-B88B-EFB5466B6764}" srcOrd="0" destOrd="0" presId="urn:microsoft.com/office/officeart/2009/3/layout/HorizontalOrganizationChart"/>
    <dgm:cxn modelId="{01030873-74BD-FD4B-B588-E1C4911277B6}" type="presParOf" srcId="{96C5AC6A-52B6-2C42-AED2-64C0759E2CF0}" destId="{BFA09558-1D9C-0940-ADDD-B39D77CCBA0E}" srcOrd="1" destOrd="0" presId="urn:microsoft.com/office/officeart/2009/3/layout/HorizontalOrganizationChart"/>
    <dgm:cxn modelId="{BCC9DFA0-FBAD-A940-9A5C-4CE199DA38AE}" type="presParOf" srcId="{0EB09387-61BB-7A4C-AD10-982F6F5DC4DE}" destId="{08C087D8-C29B-D648-B1D9-B75B208D1E8C}" srcOrd="1" destOrd="0" presId="urn:microsoft.com/office/officeart/2009/3/layout/HorizontalOrganizationChart"/>
    <dgm:cxn modelId="{B796C413-4701-7941-A9DB-377A17D1A8EE}" type="presParOf" srcId="{0EB09387-61BB-7A4C-AD10-982F6F5DC4DE}" destId="{C90546B9-D220-F147-A375-764D555556E3}" srcOrd="2" destOrd="0" presId="urn:microsoft.com/office/officeart/2009/3/layout/HorizontalOrganizationChart"/>
    <dgm:cxn modelId="{AF37B0BF-A110-A94A-A099-025CA43452F8}" type="presParOf" srcId="{F38F5B25-4206-1740-8185-E05718C57A88}" destId="{25BDCDE5-DC52-B042-AD57-0A13DEB7BEBA}" srcOrd="2" destOrd="0" presId="urn:microsoft.com/office/officeart/2009/3/layout/HorizontalOrganizationChart"/>
    <dgm:cxn modelId="{A22CCD2B-B992-114D-90AD-7F94483E5E13}" type="presParOf" srcId="{F38F5B25-4206-1740-8185-E05718C57A88}" destId="{D7FD5060-5ECB-0A41-AD85-69249B1129FB}" srcOrd="3" destOrd="0" presId="urn:microsoft.com/office/officeart/2009/3/layout/HorizontalOrganizationChart"/>
    <dgm:cxn modelId="{B7F85A18-3478-8044-A82F-A1A4B4CF7E32}" type="presParOf" srcId="{D7FD5060-5ECB-0A41-AD85-69249B1129FB}" destId="{F9E2F73D-95BF-0C48-B2DD-AE1DBCBEF1F9}" srcOrd="0" destOrd="0" presId="urn:microsoft.com/office/officeart/2009/3/layout/HorizontalOrganizationChart"/>
    <dgm:cxn modelId="{AA6CEEF8-62BA-9148-8446-481BD8405540}" type="presParOf" srcId="{F9E2F73D-95BF-0C48-B2DD-AE1DBCBEF1F9}" destId="{1505D14F-34BF-5342-9E76-A5355B2D2FEE}" srcOrd="0" destOrd="0" presId="urn:microsoft.com/office/officeart/2009/3/layout/HorizontalOrganizationChart"/>
    <dgm:cxn modelId="{DEC0172F-8301-374B-A635-BE723C61C41D}" type="presParOf" srcId="{F9E2F73D-95BF-0C48-B2DD-AE1DBCBEF1F9}" destId="{D165CE6E-7712-8843-AF34-842FCC09C9FB}" srcOrd="1" destOrd="0" presId="urn:microsoft.com/office/officeart/2009/3/layout/HorizontalOrganizationChart"/>
    <dgm:cxn modelId="{16B86775-5BB9-204E-83DD-72A89ADDF7B4}" type="presParOf" srcId="{D7FD5060-5ECB-0A41-AD85-69249B1129FB}" destId="{F2692DA7-AD62-BD48-8146-CB5C3516A52F}" srcOrd="1" destOrd="0" presId="urn:microsoft.com/office/officeart/2009/3/layout/HorizontalOrganizationChart"/>
    <dgm:cxn modelId="{14ED6372-482B-D342-9E89-9986A9C3C30D}" type="presParOf" srcId="{D7FD5060-5ECB-0A41-AD85-69249B1129FB}" destId="{7DD3751F-E435-704D-A6A3-724CB01215BE}" srcOrd="2" destOrd="0" presId="urn:microsoft.com/office/officeart/2009/3/layout/HorizontalOrganizationChart"/>
    <dgm:cxn modelId="{22067366-7F64-DC4A-AC4A-FD8ADB9778E9}" type="presParOf" srcId="{3C7221EE-B552-A446-8DC8-905A8C373955}" destId="{77AF2630-9482-F14A-BCAF-45A1908ABBD3}" srcOrd="2" destOrd="0" presId="urn:microsoft.com/office/officeart/2009/3/layout/HorizontalOrganizationChart"/>
    <dgm:cxn modelId="{E3346114-50EA-0741-8BDA-BFC67242575F}" type="presParOf" srcId="{75B70334-02CA-3F4E-99C6-3C4659DA8FB2}" destId="{7EBAD2ED-9663-D246-914D-A09CC36EBF73}" srcOrd="2" destOrd="0" presId="urn:microsoft.com/office/officeart/2009/3/layout/HorizontalOrganizationChart"/>
    <dgm:cxn modelId="{7FD78260-A3AD-1248-8B0C-5F0C5C34A42F}" type="presParOf" srcId="{B7B4D23D-A26A-2D4B-A908-609F59F82AF3}" destId="{D34C106A-C89A-1B4C-8145-AC7F2F1C5330}" srcOrd="4" destOrd="0" presId="urn:microsoft.com/office/officeart/2009/3/layout/HorizontalOrganizationChart"/>
    <dgm:cxn modelId="{9F1897E1-7283-3249-8800-946C14B3D674}" type="presParOf" srcId="{B7B4D23D-A26A-2D4B-A908-609F59F82AF3}" destId="{3C794664-7FB4-9541-A3E8-BC99F1EDDC11}" srcOrd="5" destOrd="0" presId="urn:microsoft.com/office/officeart/2009/3/layout/HorizontalOrganizationChart"/>
    <dgm:cxn modelId="{963F93EC-12D9-B344-8FE4-B3A3B4FE360E}" type="presParOf" srcId="{3C794664-7FB4-9541-A3E8-BC99F1EDDC11}" destId="{1E9B92DA-626D-504D-AB4F-6FC48267B86F}" srcOrd="0" destOrd="0" presId="urn:microsoft.com/office/officeart/2009/3/layout/HorizontalOrganizationChart"/>
    <dgm:cxn modelId="{8A603FBD-633C-E142-BB7C-B53697CD0B83}" type="presParOf" srcId="{1E9B92DA-626D-504D-AB4F-6FC48267B86F}" destId="{CB0485B8-DAB9-0A41-8E7D-E505A702D95D}" srcOrd="0" destOrd="0" presId="urn:microsoft.com/office/officeart/2009/3/layout/HorizontalOrganizationChart"/>
    <dgm:cxn modelId="{319A9252-64AD-EF4C-92FF-FDFAD47072E2}" type="presParOf" srcId="{1E9B92DA-626D-504D-AB4F-6FC48267B86F}" destId="{821EC9C0-898A-334B-8BE4-04DC294A3730}" srcOrd="1" destOrd="0" presId="urn:microsoft.com/office/officeart/2009/3/layout/HorizontalOrganizationChart"/>
    <dgm:cxn modelId="{89E7DBFF-99C2-F34B-99FA-7FCB0033C7B9}" type="presParOf" srcId="{3C794664-7FB4-9541-A3E8-BC99F1EDDC11}" destId="{9145A4F8-4425-EE42-A039-B60645009689}" srcOrd="1" destOrd="0" presId="urn:microsoft.com/office/officeart/2009/3/layout/HorizontalOrganizationChart"/>
    <dgm:cxn modelId="{B7CB004A-2541-B341-86D2-F455EB82C182}" type="presParOf" srcId="{9145A4F8-4425-EE42-A039-B60645009689}" destId="{8DA04038-1F48-9E44-AA8C-3164EFA8A7B8}" srcOrd="0" destOrd="0" presId="urn:microsoft.com/office/officeart/2009/3/layout/HorizontalOrganizationChart"/>
    <dgm:cxn modelId="{3C4802EB-8F49-4046-A46D-F7D5ABE8D7A6}" type="presParOf" srcId="{9145A4F8-4425-EE42-A039-B60645009689}" destId="{7B1DCD35-02B4-3A42-A264-E6D4085C952F}" srcOrd="1" destOrd="0" presId="urn:microsoft.com/office/officeart/2009/3/layout/HorizontalOrganizationChart"/>
    <dgm:cxn modelId="{3C32F721-E3F8-6847-BCCC-A48FEE54A24C}" type="presParOf" srcId="{7B1DCD35-02B4-3A42-A264-E6D4085C952F}" destId="{48ABB5B3-FA24-9B4E-822E-332E4AD629A5}" srcOrd="0" destOrd="0" presId="urn:microsoft.com/office/officeart/2009/3/layout/HorizontalOrganizationChart"/>
    <dgm:cxn modelId="{5C2007E6-3463-FF43-A2F8-016ECB19F134}" type="presParOf" srcId="{48ABB5B3-FA24-9B4E-822E-332E4AD629A5}" destId="{3C5AB509-8EE6-604C-8BBC-981915F4E718}" srcOrd="0" destOrd="0" presId="urn:microsoft.com/office/officeart/2009/3/layout/HorizontalOrganizationChart"/>
    <dgm:cxn modelId="{51093EC8-00F8-C145-BB85-84B898DCEB29}" type="presParOf" srcId="{48ABB5B3-FA24-9B4E-822E-332E4AD629A5}" destId="{CC284895-25DC-3540-B825-73DDD99DD955}" srcOrd="1" destOrd="0" presId="urn:microsoft.com/office/officeart/2009/3/layout/HorizontalOrganizationChart"/>
    <dgm:cxn modelId="{26569D7D-8764-6249-A7AB-9C1E14904A44}" type="presParOf" srcId="{7B1DCD35-02B4-3A42-A264-E6D4085C952F}" destId="{166653DB-C6D2-114C-9D41-43C0471917DB}" srcOrd="1" destOrd="0" presId="urn:microsoft.com/office/officeart/2009/3/layout/HorizontalOrganizationChart"/>
    <dgm:cxn modelId="{004073E6-A032-BC49-858A-AF359941003A}" type="presParOf" srcId="{166653DB-C6D2-114C-9D41-43C0471917DB}" destId="{9962724B-FB1C-E44A-A7C7-E034138DE5BF}" srcOrd="0" destOrd="0" presId="urn:microsoft.com/office/officeart/2009/3/layout/HorizontalOrganizationChart"/>
    <dgm:cxn modelId="{42D74057-FB39-A74F-ACDA-5FD55113A56F}" type="presParOf" srcId="{166653DB-C6D2-114C-9D41-43C0471917DB}" destId="{EF8E996A-176F-A748-99E9-565331223871}" srcOrd="1" destOrd="0" presId="urn:microsoft.com/office/officeart/2009/3/layout/HorizontalOrganizationChart"/>
    <dgm:cxn modelId="{861422A7-BF90-FE4D-93DE-FA44EF210452}" type="presParOf" srcId="{EF8E996A-176F-A748-99E9-565331223871}" destId="{5F77D806-18E1-1349-8DCB-58786F69AC82}" srcOrd="0" destOrd="0" presId="urn:microsoft.com/office/officeart/2009/3/layout/HorizontalOrganizationChart"/>
    <dgm:cxn modelId="{A00EA76E-7F46-4547-BD20-274719568B4E}" type="presParOf" srcId="{5F77D806-18E1-1349-8DCB-58786F69AC82}" destId="{59E7D394-1484-1243-AD8D-1E77FF3DBE33}" srcOrd="0" destOrd="0" presId="urn:microsoft.com/office/officeart/2009/3/layout/HorizontalOrganizationChart"/>
    <dgm:cxn modelId="{36AF4403-F988-6740-8575-A29BBFE5AFCE}" type="presParOf" srcId="{5F77D806-18E1-1349-8DCB-58786F69AC82}" destId="{94A242F9-4894-E946-9D0C-3B2BC97D35FE}" srcOrd="1" destOrd="0" presId="urn:microsoft.com/office/officeart/2009/3/layout/HorizontalOrganizationChart"/>
    <dgm:cxn modelId="{96CE6188-3F6D-5545-B712-9283EB5ECBF7}" type="presParOf" srcId="{EF8E996A-176F-A748-99E9-565331223871}" destId="{3B5CF81E-6692-2E45-8E8D-679B7B34C353}" srcOrd="1" destOrd="0" presId="urn:microsoft.com/office/officeart/2009/3/layout/HorizontalOrganizationChart"/>
    <dgm:cxn modelId="{6FA54224-4A78-674A-B0AF-5CA9060738CC}" type="presParOf" srcId="{EF8E996A-176F-A748-99E9-565331223871}" destId="{AAEEA220-5FC5-214B-870A-B2064372A2BD}" srcOrd="2" destOrd="0" presId="urn:microsoft.com/office/officeart/2009/3/layout/HorizontalOrganizationChart"/>
    <dgm:cxn modelId="{3E0C2BCE-3531-2A49-AA3B-6BAC957FE5D0}" type="presParOf" srcId="{166653DB-C6D2-114C-9D41-43C0471917DB}" destId="{463D1A27-A4ED-FD4F-BC11-20E034B22F36}" srcOrd="2" destOrd="0" presId="urn:microsoft.com/office/officeart/2009/3/layout/HorizontalOrganizationChart"/>
    <dgm:cxn modelId="{9B6AC769-E83C-6744-9724-BC3264FC2831}" type="presParOf" srcId="{166653DB-C6D2-114C-9D41-43C0471917DB}" destId="{BB58DF0C-DC3B-F84E-91BF-1F8BAEFD8EA0}" srcOrd="3" destOrd="0" presId="urn:microsoft.com/office/officeart/2009/3/layout/HorizontalOrganizationChart"/>
    <dgm:cxn modelId="{DA75BE4D-2168-5A49-939C-52E395CA4208}" type="presParOf" srcId="{BB58DF0C-DC3B-F84E-91BF-1F8BAEFD8EA0}" destId="{0886EC84-4392-FB43-B6AC-D89B3E6A70AE}" srcOrd="0" destOrd="0" presId="urn:microsoft.com/office/officeart/2009/3/layout/HorizontalOrganizationChart"/>
    <dgm:cxn modelId="{7F22363E-8A09-5B41-ACBF-240AC0E93CE3}" type="presParOf" srcId="{0886EC84-4392-FB43-B6AC-D89B3E6A70AE}" destId="{BFCD997A-B7EE-F744-B3B2-2D5D802EE96E}" srcOrd="0" destOrd="0" presId="urn:microsoft.com/office/officeart/2009/3/layout/HorizontalOrganizationChart"/>
    <dgm:cxn modelId="{442AE55E-F6B0-3640-B736-33B2DEA31009}" type="presParOf" srcId="{0886EC84-4392-FB43-B6AC-D89B3E6A70AE}" destId="{8B687805-294A-2746-8732-62B243631FBA}" srcOrd="1" destOrd="0" presId="urn:microsoft.com/office/officeart/2009/3/layout/HorizontalOrganizationChart"/>
    <dgm:cxn modelId="{2C720986-1344-CE47-911E-A4162D77C5AB}" type="presParOf" srcId="{BB58DF0C-DC3B-F84E-91BF-1F8BAEFD8EA0}" destId="{C23F51BA-790F-094C-8677-F0AD25BE970C}" srcOrd="1" destOrd="0" presId="urn:microsoft.com/office/officeart/2009/3/layout/HorizontalOrganizationChart"/>
    <dgm:cxn modelId="{2D33FF2F-132B-D846-9D72-B8D985CE1F83}" type="presParOf" srcId="{C23F51BA-790F-094C-8677-F0AD25BE970C}" destId="{E9D5C149-4CF5-D640-8404-C15232FBF83E}" srcOrd="0" destOrd="0" presId="urn:microsoft.com/office/officeart/2009/3/layout/HorizontalOrganizationChart"/>
    <dgm:cxn modelId="{5FE762BF-9D24-714B-B295-B70FAFDD1A46}" type="presParOf" srcId="{C23F51BA-790F-094C-8677-F0AD25BE970C}" destId="{74D41790-88D5-5043-977E-50122F1B5311}" srcOrd="1" destOrd="0" presId="urn:microsoft.com/office/officeart/2009/3/layout/HorizontalOrganizationChart"/>
    <dgm:cxn modelId="{2ECB5C6E-4EB2-6747-88D6-381632471C38}" type="presParOf" srcId="{74D41790-88D5-5043-977E-50122F1B5311}" destId="{D30DB32A-8246-4740-B64F-5C00B2964D37}" srcOrd="0" destOrd="0" presId="urn:microsoft.com/office/officeart/2009/3/layout/HorizontalOrganizationChart"/>
    <dgm:cxn modelId="{1B0620D6-F6D9-714F-8ACA-ABA70F57A19D}" type="presParOf" srcId="{D30DB32A-8246-4740-B64F-5C00B2964D37}" destId="{DDD65CF7-513F-C04F-81D0-B367DE3AE448}" srcOrd="0" destOrd="0" presId="urn:microsoft.com/office/officeart/2009/3/layout/HorizontalOrganizationChart"/>
    <dgm:cxn modelId="{CD687329-CF45-C24D-84CD-C5F3B686BD84}" type="presParOf" srcId="{D30DB32A-8246-4740-B64F-5C00B2964D37}" destId="{B5291831-1730-664B-B26E-D40BA4F0392D}" srcOrd="1" destOrd="0" presId="urn:microsoft.com/office/officeart/2009/3/layout/HorizontalOrganizationChart"/>
    <dgm:cxn modelId="{CEEE946F-DC25-7943-B907-3FA7F1FC6E96}" type="presParOf" srcId="{74D41790-88D5-5043-977E-50122F1B5311}" destId="{E6E3DB5F-4EA5-0243-A4E6-C4F71E635A12}" srcOrd="1" destOrd="0" presId="urn:microsoft.com/office/officeart/2009/3/layout/HorizontalOrganizationChart"/>
    <dgm:cxn modelId="{9E8BB820-9A51-404E-9E05-3C84337348BA}" type="presParOf" srcId="{74D41790-88D5-5043-977E-50122F1B5311}" destId="{DE1404AF-D8C8-A646-84DF-E21D00683E8F}" srcOrd="2" destOrd="0" presId="urn:microsoft.com/office/officeart/2009/3/layout/HorizontalOrganizationChart"/>
    <dgm:cxn modelId="{0F8AD974-1127-4048-B35C-F7EFDFE8EBDC}" type="presParOf" srcId="{BB58DF0C-DC3B-F84E-91BF-1F8BAEFD8EA0}" destId="{71B1B2AF-EF2E-7B48-B151-CA8E7DCF81FC}" srcOrd="2" destOrd="0" presId="urn:microsoft.com/office/officeart/2009/3/layout/HorizontalOrganizationChart"/>
    <dgm:cxn modelId="{65CBE05E-CDD1-1B42-A864-D5077C0B5E42}" type="presParOf" srcId="{7B1DCD35-02B4-3A42-A264-E6D4085C952F}" destId="{98DAEC88-05B5-4B4B-A257-ACAF496660BD}" srcOrd="2" destOrd="0" presId="urn:microsoft.com/office/officeart/2009/3/layout/HorizontalOrganizationChart"/>
    <dgm:cxn modelId="{DCDAA839-5D40-1446-A2E8-0142372F5C2A}" type="presParOf" srcId="{3C794664-7FB4-9541-A3E8-BC99F1EDDC11}" destId="{FD6B261D-EBA5-E248-8191-BCD61549D233}" srcOrd="2" destOrd="0" presId="urn:microsoft.com/office/officeart/2009/3/layout/HorizontalOrganizationChart"/>
    <dgm:cxn modelId="{1602BFB3-0857-2146-B855-7286F07DF4D4}" type="presParOf" srcId="{089ED211-B570-0A41-A922-4DDF4C471244}" destId="{7B23DCE6-E5C9-014B-BC19-FEF63D0B8D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D158B1E-85DE-6A45-AE0A-073BAEA691F4}" type="doc">
      <dgm:prSet loTypeId="urn:microsoft.com/office/officeart/2009/3/layout/HorizontalOrganization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2A88F444-BC55-DE40-BEE6-FF7321ED194A}">
      <dgm:prSet phldrT="[텍스트]"/>
      <dgm:spPr/>
      <dgm:t>
        <a:bodyPr/>
        <a:lstStyle/>
        <a:p>
          <a:pPr latinLnBrk="1"/>
          <a:r>
            <a:rPr lang="en-US" altLang="ko-KR" dirty="0" smtClean="0"/>
            <a:t>Luna</a:t>
          </a:r>
          <a:endParaRPr lang="ko-KR" altLang="en-US" dirty="0"/>
        </a:p>
      </dgm:t>
    </dgm:pt>
    <dgm:pt modelId="{008C85F1-51C8-4547-8811-FD26D2A0C2AA}" type="parTrans" cxnId="{48E7DB25-8625-2049-9F4D-FA1AD2B58039}">
      <dgm:prSet/>
      <dgm:spPr/>
      <dgm:t>
        <a:bodyPr/>
        <a:lstStyle/>
        <a:p>
          <a:pPr latinLnBrk="1"/>
          <a:endParaRPr lang="ko-KR" altLang="en-US"/>
        </a:p>
      </dgm:t>
    </dgm:pt>
    <dgm:pt modelId="{72F9C284-C3F3-3046-AC7D-8F75DD79FC7E}" type="sibTrans" cxnId="{48E7DB25-8625-2049-9F4D-FA1AD2B58039}">
      <dgm:prSet/>
      <dgm:spPr/>
      <dgm:t>
        <a:bodyPr/>
        <a:lstStyle/>
        <a:p>
          <a:pPr latinLnBrk="1"/>
          <a:endParaRPr lang="ko-KR" altLang="en-US"/>
        </a:p>
      </dgm:t>
    </dgm:pt>
    <dgm:pt modelId="{D3D20B68-A137-D146-855F-31A98A217A43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6A91C74E-758C-F543-AE6B-4C98D508475B}" type="parTrans" cxnId="{F866A53A-FB58-E241-8F3E-6E4E251C098A}">
      <dgm:prSet/>
      <dgm:spPr/>
      <dgm:t>
        <a:bodyPr/>
        <a:lstStyle/>
        <a:p>
          <a:pPr latinLnBrk="1"/>
          <a:endParaRPr lang="ko-KR" altLang="en-US"/>
        </a:p>
      </dgm:t>
    </dgm:pt>
    <dgm:pt modelId="{0B069CC1-F907-E846-A4F4-F7A9D7489EDF}" type="sibTrans" cxnId="{F866A53A-FB58-E241-8F3E-6E4E251C098A}">
      <dgm:prSet/>
      <dgm:spPr/>
      <dgm:t>
        <a:bodyPr/>
        <a:lstStyle/>
        <a:p>
          <a:pPr latinLnBrk="1"/>
          <a:endParaRPr lang="ko-KR" altLang="en-US"/>
        </a:p>
      </dgm:t>
    </dgm:pt>
    <dgm:pt modelId="{8A8CCF2B-645F-1A41-A1CA-BCDBCF1628E7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CCLibrary</a:t>
          </a:r>
          <a:endParaRPr lang="ko-KR" altLang="en-US" dirty="0"/>
        </a:p>
      </dgm:t>
    </dgm:pt>
    <dgm:pt modelId="{1FAFB736-30E3-2846-9DFC-6B18F9656408}" type="parTrans" cxnId="{E3635A6E-A502-8F40-8690-FA134D1A261F}">
      <dgm:prSet/>
      <dgm:spPr/>
      <dgm:t>
        <a:bodyPr/>
        <a:lstStyle/>
        <a:p>
          <a:pPr latinLnBrk="1"/>
          <a:endParaRPr lang="ko-KR" altLang="en-US"/>
        </a:p>
      </dgm:t>
    </dgm:pt>
    <dgm:pt modelId="{9B008E8F-D12D-DD44-9BBC-562C632FD6F5}" type="sibTrans" cxnId="{E3635A6E-A502-8F40-8690-FA134D1A261F}">
      <dgm:prSet/>
      <dgm:spPr/>
      <dgm:t>
        <a:bodyPr/>
        <a:lstStyle/>
        <a:p>
          <a:pPr latinLnBrk="1"/>
          <a:endParaRPr lang="ko-KR" altLang="en-US"/>
        </a:p>
      </dgm:t>
    </dgm:pt>
    <dgm:pt modelId="{0496BF85-65A7-5F46-9185-CE09CFF18C24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ThirdPartyLibrary</a:t>
          </a:r>
          <a:endParaRPr lang="ko-KR" altLang="en-US" dirty="0"/>
        </a:p>
      </dgm:t>
    </dgm:pt>
    <dgm:pt modelId="{B578CEBF-2A1D-E243-99BD-01B1A2ED4F84}" type="parTrans" cxnId="{CB328BFD-B0D1-C946-86F4-22EC94E2F394}">
      <dgm:prSet/>
      <dgm:spPr/>
      <dgm:t>
        <a:bodyPr/>
        <a:lstStyle/>
        <a:p>
          <a:pPr latinLnBrk="1"/>
          <a:endParaRPr lang="ko-KR" altLang="en-US"/>
        </a:p>
      </dgm:t>
    </dgm:pt>
    <dgm:pt modelId="{85E652F1-E119-AD41-98C3-4337689681BB}" type="sibTrans" cxnId="{CB328BFD-B0D1-C946-86F4-22EC94E2F394}">
      <dgm:prSet/>
      <dgm:spPr/>
      <dgm:t>
        <a:bodyPr/>
        <a:lstStyle/>
        <a:p>
          <a:pPr latinLnBrk="1"/>
          <a:endParaRPr lang="ko-KR" altLang="en-US"/>
        </a:p>
      </dgm:t>
    </dgm:pt>
    <dgm:pt modelId="{B1EC69A1-1379-F541-9068-D6599D51B643}">
      <dgm:prSet phldrT="[텍스트]"/>
      <dgm:spPr>
        <a:solidFill>
          <a:srgbClr val="92D050"/>
        </a:solidFill>
      </dgm:spPr>
      <dgm:t>
        <a:bodyPr/>
        <a:lstStyle/>
        <a:p>
          <a:pPr latinLnBrk="1"/>
          <a:r>
            <a:rPr lang="en-US" altLang="ko-KR" dirty="0" err="1" smtClean="0"/>
            <a:t>CCCoreAPI</a:t>
          </a:r>
          <a:endParaRPr lang="ko-KR" altLang="en-US" dirty="0"/>
        </a:p>
      </dgm:t>
    </dgm:pt>
    <dgm:pt modelId="{1E68FC8E-A949-D849-AB59-8BBC7C895434}" type="parTrans" cxnId="{348BD10B-3123-C14F-B6BE-979FB7BAE707}">
      <dgm:prSet/>
      <dgm:spPr/>
      <dgm:t>
        <a:bodyPr/>
        <a:lstStyle/>
        <a:p>
          <a:pPr latinLnBrk="1"/>
          <a:endParaRPr lang="ko-KR" altLang="en-US"/>
        </a:p>
      </dgm:t>
    </dgm:pt>
    <dgm:pt modelId="{60461ABD-8408-0A43-AE7F-FBCA24BF9238}" type="sibTrans" cxnId="{348BD10B-3123-C14F-B6BE-979FB7BAE707}">
      <dgm:prSet/>
      <dgm:spPr/>
      <dgm:t>
        <a:bodyPr/>
        <a:lstStyle/>
        <a:p>
          <a:pPr latinLnBrk="1"/>
          <a:endParaRPr lang="ko-KR" altLang="en-US"/>
        </a:p>
      </dgm:t>
    </dgm:pt>
    <dgm:pt modelId="{07997672-4909-D04C-8366-08E08DC3DDA0}">
      <dgm:prSet phldrT="[텍스트]"/>
      <dgm:spPr>
        <a:solidFill>
          <a:srgbClr val="92D050"/>
        </a:solidFill>
      </dgm:spPr>
      <dgm:t>
        <a:bodyPr/>
        <a:lstStyle/>
        <a:p>
          <a:pPr latinLnBrk="1"/>
          <a:r>
            <a:rPr lang="en-US" altLang="ko-KR" dirty="0" err="1" smtClean="0"/>
            <a:t>CCWebServerAPI</a:t>
          </a:r>
          <a:endParaRPr lang="ko-KR" altLang="en-US" dirty="0"/>
        </a:p>
      </dgm:t>
    </dgm:pt>
    <dgm:pt modelId="{2A0C1E2A-82C5-C34E-B805-08F98320CAF9}" type="parTrans" cxnId="{AB622D8F-1DB7-5946-B51C-CFDF0557715B}">
      <dgm:prSet/>
      <dgm:spPr/>
      <dgm:t>
        <a:bodyPr/>
        <a:lstStyle/>
        <a:p>
          <a:pPr latinLnBrk="1"/>
          <a:endParaRPr lang="ko-KR" altLang="en-US"/>
        </a:p>
      </dgm:t>
    </dgm:pt>
    <dgm:pt modelId="{D271B330-3CCA-0640-9E9C-50B74EF51F60}" type="sibTrans" cxnId="{AB622D8F-1DB7-5946-B51C-CFDF0557715B}">
      <dgm:prSet/>
      <dgm:spPr/>
      <dgm:t>
        <a:bodyPr/>
        <a:lstStyle/>
        <a:p>
          <a:pPr latinLnBrk="1"/>
          <a:endParaRPr lang="ko-KR" altLang="en-US"/>
        </a:p>
      </dgm:t>
    </dgm:pt>
    <dgm:pt modelId="{E8A19671-6308-9940-BD96-850F83D5614C}">
      <dgm:prSet phldrT="[텍스트]"/>
      <dgm:spPr>
        <a:solidFill>
          <a:srgbClr val="92D050"/>
        </a:solidFill>
      </dgm:spPr>
      <dgm:t>
        <a:bodyPr/>
        <a:lstStyle/>
        <a:p>
          <a:pPr latinLnBrk="1"/>
          <a:r>
            <a:rPr lang="en-US" altLang="ko-KR" dirty="0" err="1" smtClean="0"/>
            <a:t>CCMongooseServerAPI</a:t>
          </a:r>
          <a:endParaRPr lang="ko-KR" altLang="en-US" dirty="0"/>
        </a:p>
      </dgm:t>
    </dgm:pt>
    <dgm:pt modelId="{D9BD5F6A-9956-E843-AB8D-D52B0253439A}" type="parTrans" cxnId="{325D70EF-9AD7-8946-A6B0-78303EAAE910}">
      <dgm:prSet/>
      <dgm:spPr/>
      <dgm:t>
        <a:bodyPr/>
        <a:lstStyle/>
        <a:p>
          <a:pPr latinLnBrk="1"/>
          <a:endParaRPr lang="ko-KR" altLang="en-US"/>
        </a:p>
      </dgm:t>
    </dgm:pt>
    <dgm:pt modelId="{06A3D319-F64C-9A40-90D2-30A818943C25}" type="sibTrans" cxnId="{325D70EF-9AD7-8946-A6B0-78303EAAE910}">
      <dgm:prSet/>
      <dgm:spPr/>
      <dgm:t>
        <a:bodyPr/>
        <a:lstStyle/>
        <a:p>
          <a:pPr latinLnBrk="1"/>
          <a:endParaRPr lang="ko-KR" altLang="en-US"/>
        </a:p>
      </dgm:t>
    </dgm:pt>
    <dgm:pt modelId="{8B21A86D-D35B-9549-91A0-1A6BB993296D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BFA23CE9-DE42-D346-87EF-1CE5327E7332}" type="parTrans" cxnId="{7612DEBC-BC1E-9D4D-9340-1467CF0F2F4D}">
      <dgm:prSet/>
      <dgm:spPr/>
      <dgm:t>
        <a:bodyPr/>
        <a:lstStyle/>
        <a:p>
          <a:pPr latinLnBrk="1"/>
          <a:endParaRPr lang="ko-KR" altLang="en-US"/>
        </a:p>
      </dgm:t>
    </dgm:pt>
    <dgm:pt modelId="{CC22537D-3498-CC4A-A9B8-D3CE6F318C1C}" type="sibTrans" cxnId="{7612DEBC-BC1E-9D4D-9340-1467CF0F2F4D}">
      <dgm:prSet/>
      <dgm:spPr/>
      <dgm:t>
        <a:bodyPr/>
        <a:lstStyle/>
        <a:p>
          <a:pPr latinLnBrk="1"/>
          <a:endParaRPr lang="ko-KR" altLang="en-US"/>
        </a:p>
      </dgm:t>
    </dgm:pt>
    <dgm:pt modelId="{E57C1198-891E-1541-95A0-4DE6B74D8DD8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56FBD99D-63AD-284C-B691-D5691B55E2A1}" type="parTrans" cxnId="{AD6DF11A-C1FB-BD4C-8CAB-76E2128A84DD}">
      <dgm:prSet/>
      <dgm:spPr/>
      <dgm:t>
        <a:bodyPr/>
        <a:lstStyle/>
        <a:p>
          <a:pPr latinLnBrk="1"/>
          <a:endParaRPr lang="ko-KR" altLang="en-US"/>
        </a:p>
      </dgm:t>
    </dgm:pt>
    <dgm:pt modelId="{4B30DA68-776C-AE40-A067-FC0F7C75702C}" type="sibTrans" cxnId="{AD6DF11A-C1FB-BD4C-8CAB-76E2128A84DD}">
      <dgm:prSet/>
      <dgm:spPr/>
      <dgm:t>
        <a:bodyPr/>
        <a:lstStyle/>
        <a:p>
          <a:pPr latinLnBrk="1"/>
          <a:endParaRPr lang="ko-KR" altLang="en-US"/>
        </a:p>
      </dgm:t>
    </dgm:pt>
    <dgm:pt modelId="{83781E2E-03BF-9E4D-BD79-60938DEDDF1C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54651ED2-D3D0-3843-A627-41156F11D0BB}" type="parTrans" cxnId="{17C62371-E8AA-5440-8AE5-2FAC9558F188}">
      <dgm:prSet/>
      <dgm:spPr/>
      <dgm:t>
        <a:bodyPr/>
        <a:lstStyle/>
        <a:p>
          <a:pPr latinLnBrk="1"/>
          <a:endParaRPr lang="ko-KR" altLang="en-US"/>
        </a:p>
      </dgm:t>
    </dgm:pt>
    <dgm:pt modelId="{99F6521F-AEF2-BB4A-A2E8-B6FD3151ED20}" type="sibTrans" cxnId="{17C62371-E8AA-5440-8AE5-2FAC9558F188}">
      <dgm:prSet/>
      <dgm:spPr/>
      <dgm:t>
        <a:bodyPr/>
        <a:lstStyle/>
        <a:p>
          <a:pPr latinLnBrk="1"/>
          <a:endParaRPr lang="ko-KR" altLang="en-US"/>
        </a:p>
      </dgm:t>
    </dgm:pt>
    <dgm:pt modelId="{C8BE61CD-6B38-B24B-B00D-1D3D4A00032E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57F0B16C-5302-0147-8800-477F339E42F3}" type="parTrans" cxnId="{03AF0DA7-92C7-AB43-840A-FA1F56903359}">
      <dgm:prSet/>
      <dgm:spPr/>
      <dgm:t>
        <a:bodyPr/>
        <a:lstStyle/>
        <a:p>
          <a:pPr latinLnBrk="1"/>
          <a:endParaRPr lang="ko-KR" altLang="en-US"/>
        </a:p>
      </dgm:t>
    </dgm:pt>
    <dgm:pt modelId="{7711A880-5E38-9E4F-AAC8-972F24D1570F}" type="sibTrans" cxnId="{03AF0DA7-92C7-AB43-840A-FA1F56903359}">
      <dgm:prSet/>
      <dgm:spPr/>
      <dgm:t>
        <a:bodyPr/>
        <a:lstStyle/>
        <a:p>
          <a:pPr latinLnBrk="1"/>
          <a:endParaRPr lang="ko-KR" altLang="en-US"/>
        </a:p>
      </dgm:t>
    </dgm:pt>
    <dgm:pt modelId="{CDF82E1D-58F1-DA4C-9EAF-03BF1AEA6346}">
      <dgm:prSet phldrT="[텍스트]"/>
      <dgm:spPr/>
      <dgm:t>
        <a:bodyPr/>
        <a:lstStyle/>
        <a:p>
          <a:pPr latinLnBrk="1"/>
          <a:r>
            <a:rPr lang="en-US" altLang="ko-KR" dirty="0" smtClean="0"/>
            <a:t>build</a:t>
          </a:r>
          <a:endParaRPr lang="ko-KR" altLang="en-US" dirty="0"/>
        </a:p>
      </dgm:t>
    </dgm:pt>
    <dgm:pt modelId="{A4593E02-92EA-7446-B044-F968A70A195E}" type="parTrans" cxnId="{6C0E2299-5E49-0E45-9102-067F78B0060D}">
      <dgm:prSet/>
      <dgm:spPr/>
      <dgm:t>
        <a:bodyPr/>
        <a:lstStyle/>
        <a:p>
          <a:pPr latinLnBrk="1"/>
          <a:endParaRPr lang="ko-KR" altLang="en-US"/>
        </a:p>
      </dgm:t>
    </dgm:pt>
    <dgm:pt modelId="{13B01D72-DCE1-3D4D-9345-37B3D36AFBD6}" type="sibTrans" cxnId="{6C0E2299-5E49-0E45-9102-067F78B0060D}">
      <dgm:prSet/>
      <dgm:spPr/>
      <dgm:t>
        <a:bodyPr/>
        <a:lstStyle/>
        <a:p>
          <a:pPr latinLnBrk="1"/>
          <a:endParaRPr lang="ko-KR" altLang="en-US"/>
        </a:p>
      </dgm:t>
    </dgm:pt>
    <dgm:pt modelId="{3D394AF0-B21F-AC4B-8B90-50EBDCE21826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src</a:t>
          </a:r>
          <a:endParaRPr lang="ko-KR" altLang="en-US" dirty="0"/>
        </a:p>
      </dgm:t>
    </dgm:pt>
    <dgm:pt modelId="{764807A7-D7BA-964E-B537-D9AD5EFB7C23}" type="parTrans" cxnId="{7006F70A-E756-6143-B5F5-D66DD0843A00}">
      <dgm:prSet/>
      <dgm:spPr/>
      <dgm:t>
        <a:bodyPr/>
        <a:lstStyle/>
        <a:p>
          <a:pPr latinLnBrk="1"/>
          <a:endParaRPr lang="ko-KR" altLang="en-US"/>
        </a:p>
      </dgm:t>
    </dgm:pt>
    <dgm:pt modelId="{5532C5BE-CFE4-754F-835F-B89ACF911FA8}" type="sibTrans" cxnId="{7006F70A-E756-6143-B5F5-D66DD0843A00}">
      <dgm:prSet/>
      <dgm:spPr/>
      <dgm:t>
        <a:bodyPr/>
        <a:lstStyle/>
        <a:p>
          <a:pPr latinLnBrk="1"/>
          <a:endParaRPr lang="ko-KR" altLang="en-US"/>
        </a:p>
      </dgm:t>
    </dgm:pt>
    <dgm:pt modelId="{594D0C7F-766E-B24A-8218-90228C76A411}">
      <dgm:prSet phldrT="[텍스트]"/>
      <dgm:spPr/>
      <dgm:t>
        <a:bodyPr/>
        <a:lstStyle/>
        <a:p>
          <a:pPr latinLnBrk="1"/>
          <a:r>
            <a:rPr lang="en-US" altLang="ko-KR" dirty="0" smtClean="0"/>
            <a:t>mongoose5.6</a:t>
          </a:r>
          <a:endParaRPr lang="ko-KR" altLang="en-US" dirty="0"/>
        </a:p>
      </dgm:t>
    </dgm:pt>
    <dgm:pt modelId="{8D956FB3-681C-FD4A-AF42-C76490A9F2D8}" type="parTrans" cxnId="{F8223E17-6F6B-E14A-8AEF-0F2E95206F4A}">
      <dgm:prSet/>
      <dgm:spPr/>
      <dgm:t>
        <a:bodyPr/>
        <a:lstStyle/>
        <a:p>
          <a:pPr latinLnBrk="1"/>
          <a:endParaRPr lang="ko-KR" altLang="en-US"/>
        </a:p>
      </dgm:t>
    </dgm:pt>
    <dgm:pt modelId="{CB361FD2-1799-1E44-89BB-D2598EF8AB83}" type="sibTrans" cxnId="{F8223E17-6F6B-E14A-8AEF-0F2E95206F4A}">
      <dgm:prSet/>
      <dgm:spPr/>
      <dgm:t>
        <a:bodyPr/>
        <a:lstStyle/>
        <a:p>
          <a:pPr latinLnBrk="1"/>
          <a:endParaRPr lang="ko-KR" altLang="en-US"/>
        </a:p>
      </dgm:t>
    </dgm:pt>
    <dgm:pt modelId="{9BFEE613-3448-CC40-A7D9-DF9C7EC72CAF}" type="pres">
      <dgm:prSet presAssocID="{4D158B1E-85DE-6A45-AE0A-073BAEA691F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89ED211-B570-0A41-A922-4DDF4C471244}" type="pres">
      <dgm:prSet presAssocID="{2A88F444-BC55-DE40-BEE6-FF7321ED194A}" presName="hierRoot1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4144F77-C369-9A4B-916A-CA5A8D3E636C}" type="pres">
      <dgm:prSet presAssocID="{2A88F444-BC55-DE40-BEE6-FF7321ED194A}" presName="rootComposite1" presStyleCnt="0"/>
      <dgm:spPr/>
      <dgm:t>
        <a:bodyPr/>
        <a:lstStyle/>
        <a:p>
          <a:pPr latinLnBrk="1"/>
          <a:endParaRPr lang="ko-KR" altLang="en-US"/>
        </a:p>
      </dgm:t>
    </dgm:pt>
    <dgm:pt modelId="{8B32A431-C92D-A243-9110-A08DE9030E37}" type="pres">
      <dgm:prSet presAssocID="{2A88F444-BC55-DE40-BEE6-FF7321ED194A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18323A7-B7F8-5045-A1A2-611785CCA8D9}" type="pres">
      <dgm:prSet presAssocID="{2A88F444-BC55-DE40-BEE6-FF7321ED194A}" presName="rootConnector1" presStyleLbl="node1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B7B4D23D-A26A-2D4B-A908-609F59F82AF3}" type="pres">
      <dgm:prSet presAssocID="{2A88F444-BC55-DE40-BEE6-FF7321ED194A}" presName="hierChild2" presStyleCnt="0"/>
      <dgm:spPr/>
      <dgm:t>
        <a:bodyPr/>
        <a:lstStyle/>
        <a:p>
          <a:pPr latinLnBrk="1"/>
          <a:endParaRPr lang="ko-KR" altLang="en-US"/>
        </a:p>
      </dgm:t>
    </dgm:pt>
    <dgm:pt modelId="{F84E1549-8DB8-CE48-A191-895C697EAA89}" type="pres">
      <dgm:prSet presAssocID="{6A91C74E-758C-F543-AE6B-4C98D508475B}" presName="Name64" presStyleLbl="parChTrans1D2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4DB8BB1F-B105-AE49-8590-E0A7CF4D72FB}" type="pres">
      <dgm:prSet presAssocID="{D3D20B68-A137-D146-855F-31A98A217A43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177B10F-62D0-0947-9562-41ADE4A611FD}" type="pres">
      <dgm:prSet presAssocID="{D3D20B68-A137-D146-855F-31A98A217A43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EAE326AF-0A63-8E44-AC46-6F577D0E6341}" type="pres">
      <dgm:prSet presAssocID="{D3D20B68-A137-D146-855F-31A98A217A43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E32576E-6C5B-904B-B0E0-8304D86EF120}" type="pres">
      <dgm:prSet presAssocID="{D3D20B68-A137-D146-855F-31A98A217A43}" presName="rootConnector" presStyleLbl="node2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E49C5998-B655-BF45-BA38-7B878844F62B}" type="pres">
      <dgm:prSet presAssocID="{D3D20B68-A137-D146-855F-31A98A217A43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4F5EC9A7-7BD9-3E4E-9A88-7863219D9D4B}" type="pres">
      <dgm:prSet presAssocID="{D3D20B68-A137-D146-855F-31A98A217A43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1E2A25A3-2AE7-1448-A902-2ADC08C1D536}" type="pres">
      <dgm:prSet presAssocID="{1FAFB736-30E3-2846-9DFC-6B18F9656408}" presName="Name64" presStyleLbl="parChTrans1D2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75B70334-02CA-3F4E-99C6-3C4659DA8FB2}" type="pres">
      <dgm:prSet presAssocID="{8A8CCF2B-645F-1A41-A1CA-BCDBCF1628E7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C3D4FEF-AE7E-244E-B616-752DD361C7E9}" type="pres">
      <dgm:prSet presAssocID="{8A8CCF2B-645F-1A41-A1CA-BCDBCF1628E7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F63E6898-D5C3-8A4D-B9BF-E9171B7D87F1}" type="pres">
      <dgm:prSet presAssocID="{8A8CCF2B-645F-1A41-A1CA-BCDBCF1628E7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B80B890-E7DB-BB47-BCA2-DCAB5CC172FB}" type="pres">
      <dgm:prSet presAssocID="{8A8CCF2B-645F-1A41-A1CA-BCDBCF1628E7}" presName="rootConnector" presStyleLbl="node2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BB73EFF0-B270-284C-A5EE-F0ACA0A73A16}" type="pres">
      <dgm:prSet presAssocID="{8A8CCF2B-645F-1A41-A1CA-BCDBCF1628E7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A4797E6D-A8C4-CD40-9E7A-3554CE3AE2A5}" type="pres">
      <dgm:prSet presAssocID="{1E68FC8E-A949-D849-AB59-8BBC7C895434}" presName="Name64" presStyleLbl="parChTrans1D3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3A48F469-905F-C345-878C-31FC9BAB882C}" type="pres">
      <dgm:prSet presAssocID="{B1EC69A1-1379-F541-9068-D6599D51B643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5BCE94A-87F9-6542-8891-0C2516D322E2}" type="pres">
      <dgm:prSet presAssocID="{B1EC69A1-1379-F541-9068-D6599D51B643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7827F014-41FC-254A-A7BA-59357D8E9D91}" type="pres">
      <dgm:prSet presAssocID="{B1EC69A1-1379-F541-9068-D6599D51B643}" presName="rootText" presStyleLbl="node3" presStyleIdx="0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CD5183-0AE0-C444-A14B-475D6201270A}" type="pres">
      <dgm:prSet presAssocID="{B1EC69A1-1379-F541-9068-D6599D51B643}" presName="rootConnector" presStyleLbl="node3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7CA3AAA4-8682-6A44-80EB-8B834AE8F011}" type="pres">
      <dgm:prSet presAssocID="{B1EC69A1-1379-F541-9068-D6599D51B643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131660A3-EB93-C64C-AE43-9F161C36646E}" type="pres">
      <dgm:prSet presAssocID="{BFA23CE9-DE42-D346-87EF-1CE5327E7332}" presName="Name64" presStyleLbl="parChTrans1D4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DF01FD20-96E5-AC4B-8EEC-3F316430C9CE}" type="pres">
      <dgm:prSet presAssocID="{8B21A86D-D35B-9549-91A0-1A6BB993296D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DA27B03-B8D4-8B4D-B8AD-4794FD7075BE}" type="pres">
      <dgm:prSet presAssocID="{8B21A86D-D35B-9549-91A0-1A6BB993296D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1D04CA66-497C-2946-B3CE-A840620FDA88}" type="pres">
      <dgm:prSet presAssocID="{8B21A86D-D35B-9549-91A0-1A6BB993296D}" presName="rootText" presStyleLbl="node4" presStyleIdx="0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F80B8A4-EFE8-4143-A482-394ED5A1192D}" type="pres">
      <dgm:prSet presAssocID="{8B21A86D-D35B-9549-91A0-1A6BB993296D}" presName="rootConnector" presStyleLbl="node4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3CCB0380-2451-3B4E-BA5B-86D749DA029B}" type="pres">
      <dgm:prSet presAssocID="{8B21A86D-D35B-9549-91A0-1A6BB993296D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467CFC42-2DF1-AE4A-8141-E78663FEA524}" type="pres">
      <dgm:prSet presAssocID="{8B21A86D-D35B-9549-91A0-1A6BB993296D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83356CB3-E229-2F49-8288-4B87955274D4}" type="pres">
      <dgm:prSet presAssocID="{56FBD99D-63AD-284C-B691-D5691B55E2A1}" presName="Name64" presStyleLbl="parChTrans1D4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E5025E50-9979-3843-A766-C3BB25F0F103}" type="pres">
      <dgm:prSet presAssocID="{E57C1198-891E-1541-95A0-4DE6B74D8DD8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6B4544E-7C5A-9843-8015-1F74609716C7}" type="pres">
      <dgm:prSet presAssocID="{E57C1198-891E-1541-95A0-4DE6B74D8DD8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615A7B6F-3C79-7C4A-80ED-4BB145CEED20}" type="pres">
      <dgm:prSet presAssocID="{E57C1198-891E-1541-95A0-4DE6B74D8DD8}" presName="rootText" presStyleLbl="node4" presStyleIdx="1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69F8FA5-A727-AF48-85FD-BD048279ECCB}" type="pres">
      <dgm:prSet presAssocID="{E57C1198-891E-1541-95A0-4DE6B74D8DD8}" presName="rootConnector" presStyleLbl="node4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1026B646-A2E3-CB41-8601-AA0232902826}" type="pres">
      <dgm:prSet presAssocID="{E57C1198-891E-1541-95A0-4DE6B74D8DD8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C0CFBA6D-E9B3-5D48-8066-7AA13EE96F7B}" type="pres">
      <dgm:prSet presAssocID="{E57C1198-891E-1541-95A0-4DE6B74D8DD8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A912D915-B0FC-4641-AF8A-EB85D33E4627}" type="pres">
      <dgm:prSet presAssocID="{B1EC69A1-1379-F541-9068-D6599D51B643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47F6964D-6066-B242-B77B-C6B45903F1F0}" type="pres">
      <dgm:prSet presAssocID="{2A0C1E2A-82C5-C34E-B805-08F98320CAF9}" presName="Name64" presStyleLbl="parChTrans1D3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3C7221EE-B552-A446-8DC8-905A8C373955}" type="pres">
      <dgm:prSet presAssocID="{07997672-4909-D04C-8366-08E08DC3DDA0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2D34386-A4FF-934D-B90B-93D1692A914F}" type="pres">
      <dgm:prSet presAssocID="{07997672-4909-D04C-8366-08E08DC3DDA0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01CC4972-C84B-5C4E-A229-EC8E8689A35A}" type="pres">
      <dgm:prSet presAssocID="{07997672-4909-D04C-8366-08E08DC3DDA0}" presName="rootText" presStyleLbl="node3" presStyleIdx="1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0D5EF39-6E8F-2B4A-A999-389ADD4BD126}" type="pres">
      <dgm:prSet presAssocID="{07997672-4909-D04C-8366-08E08DC3DDA0}" presName="rootConnector" presStyleLbl="node3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F38F5B25-4206-1740-8185-E05718C57A88}" type="pres">
      <dgm:prSet presAssocID="{07997672-4909-D04C-8366-08E08DC3DDA0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36CABE2F-3261-EF44-ACBD-75C7FF2D150A}" type="pres">
      <dgm:prSet presAssocID="{54651ED2-D3D0-3843-A627-41156F11D0BB}" presName="Name64" presStyleLbl="parChTrans1D4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0EB09387-61BB-7A4C-AD10-982F6F5DC4DE}" type="pres">
      <dgm:prSet presAssocID="{83781E2E-03BF-9E4D-BD79-60938DEDDF1C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6C5AC6A-52B6-2C42-AED2-64C0759E2CF0}" type="pres">
      <dgm:prSet presAssocID="{83781E2E-03BF-9E4D-BD79-60938DEDDF1C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4C5A4F38-F397-4548-B88B-EFB5466B6764}" type="pres">
      <dgm:prSet presAssocID="{83781E2E-03BF-9E4D-BD79-60938DEDDF1C}" presName="rootText" presStyleLbl="node4" presStyleIdx="2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FA09558-1D9C-0940-ADDD-B39D77CCBA0E}" type="pres">
      <dgm:prSet presAssocID="{83781E2E-03BF-9E4D-BD79-60938DEDDF1C}" presName="rootConnector" presStyleLbl="node4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08C087D8-C29B-D648-B1D9-B75B208D1E8C}" type="pres">
      <dgm:prSet presAssocID="{83781E2E-03BF-9E4D-BD79-60938DEDDF1C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C90546B9-D220-F147-A375-764D555556E3}" type="pres">
      <dgm:prSet presAssocID="{83781E2E-03BF-9E4D-BD79-60938DEDDF1C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25BDCDE5-DC52-B042-AD57-0A13DEB7BEBA}" type="pres">
      <dgm:prSet presAssocID="{57F0B16C-5302-0147-8800-477F339E42F3}" presName="Name64" presStyleLbl="parChTrans1D4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D7FD5060-5ECB-0A41-AD85-69249B1129FB}" type="pres">
      <dgm:prSet presAssocID="{C8BE61CD-6B38-B24B-B00D-1D3D4A00032E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9E2F73D-95BF-0C48-B2DD-AE1DBCBEF1F9}" type="pres">
      <dgm:prSet presAssocID="{C8BE61CD-6B38-B24B-B00D-1D3D4A00032E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1505D14F-34BF-5342-9E76-A5355B2D2FEE}" type="pres">
      <dgm:prSet presAssocID="{C8BE61CD-6B38-B24B-B00D-1D3D4A00032E}" presName="rootText" presStyleLbl="node4" presStyleIdx="3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165CE6E-7712-8843-AF34-842FCC09C9FB}" type="pres">
      <dgm:prSet presAssocID="{C8BE61CD-6B38-B24B-B00D-1D3D4A00032E}" presName="rootConnector" presStyleLbl="node4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F2692DA7-AD62-BD48-8146-CB5C3516A52F}" type="pres">
      <dgm:prSet presAssocID="{C8BE61CD-6B38-B24B-B00D-1D3D4A00032E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7DD3751F-E435-704D-A6A3-724CB01215BE}" type="pres">
      <dgm:prSet presAssocID="{C8BE61CD-6B38-B24B-B00D-1D3D4A00032E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77AF2630-9482-F14A-BCAF-45A1908ABBD3}" type="pres">
      <dgm:prSet presAssocID="{07997672-4909-D04C-8366-08E08DC3DDA0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7EBAD2ED-9663-D246-914D-A09CC36EBF73}" type="pres">
      <dgm:prSet presAssocID="{8A8CCF2B-645F-1A41-A1CA-BCDBCF1628E7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D34C106A-C89A-1B4C-8145-AC7F2F1C5330}" type="pres">
      <dgm:prSet presAssocID="{B578CEBF-2A1D-E243-99BD-01B1A2ED4F84}" presName="Name64" presStyleLbl="parChTrans1D2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3C794664-7FB4-9541-A3E8-BC99F1EDDC11}" type="pres">
      <dgm:prSet presAssocID="{0496BF85-65A7-5F46-9185-CE09CFF18C24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E9B92DA-626D-504D-AB4F-6FC48267B86F}" type="pres">
      <dgm:prSet presAssocID="{0496BF85-65A7-5F46-9185-CE09CFF18C24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CB0485B8-DAB9-0A41-8E7D-E505A702D95D}" type="pres">
      <dgm:prSet presAssocID="{0496BF85-65A7-5F46-9185-CE09CFF18C24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21EC9C0-898A-334B-8BE4-04DC294A3730}" type="pres">
      <dgm:prSet presAssocID="{0496BF85-65A7-5F46-9185-CE09CFF18C24}" presName="rootConnector" presStyleLbl="node2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9145A4F8-4425-EE42-A039-B60645009689}" type="pres">
      <dgm:prSet presAssocID="{0496BF85-65A7-5F46-9185-CE09CFF18C24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8DA04038-1F48-9E44-AA8C-3164EFA8A7B8}" type="pres">
      <dgm:prSet presAssocID="{D9BD5F6A-9956-E843-AB8D-D52B0253439A}" presName="Name64" presStyleLbl="parChTrans1D3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7B1DCD35-02B4-3A42-A264-E6D4085C952F}" type="pres">
      <dgm:prSet presAssocID="{E8A19671-6308-9940-BD96-850F83D5614C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8ABB5B3-FA24-9B4E-822E-332E4AD629A5}" type="pres">
      <dgm:prSet presAssocID="{E8A19671-6308-9940-BD96-850F83D5614C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3C5AB509-8EE6-604C-8BBC-981915F4E718}" type="pres">
      <dgm:prSet presAssocID="{E8A19671-6308-9940-BD96-850F83D5614C}" presName="rootText" presStyleLbl="node3" presStyleIdx="2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C284895-25DC-3540-B825-73DDD99DD955}" type="pres">
      <dgm:prSet presAssocID="{E8A19671-6308-9940-BD96-850F83D5614C}" presName="rootConnector" presStyleLbl="node3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166653DB-C6D2-114C-9D41-43C0471917DB}" type="pres">
      <dgm:prSet presAssocID="{E8A19671-6308-9940-BD96-850F83D5614C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9962724B-FB1C-E44A-A7C7-E034138DE5BF}" type="pres">
      <dgm:prSet presAssocID="{A4593E02-92EA-7446-B044-F968A70A195E}" presName="Name64" presStyleLbl="parChTrans1D4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EF8E996A-176F-A748-99E9-565331223871}" type="pres">
      <dgm:prSet presAssocID="{CDF82E1D-58F1-DA4C-9EAF-03BF1AEA6346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F77D806-18E1-1349-8DCB-58786F69AC82}" type="pres">
      <dgm:prSet presAssocID="{CDF82E1D-58F1-DA4C-9EAF-03BF1AEA6346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59E7D394-1484-1243-AD8D-1E77FF3DBE33}" type="pres">
      <dgm:prSet presAssocID="{CDF82E1D-58F1-DA4C-9EAF-03BF1AEA6346}" presName="rootText" presStyleLbl="node4" presStyleIdx="4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4A242F9-4894-E946-9D0C-3B2BC97D35FE}" type="pres">
      <dgm:prSet presAssocID="{CDF82E1D-58F1-DA4C-9EAF-03BF1AEA6346}" presName="rootConnector" presStyleLbl="node4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3B5CF81E-6692-2E45-8E8D-679B7B34C353}" type="pres">
      <dgm:prSet presAssocID="{CDF82E1D-58F1-DA4C-9EAF-03BF1AEA6346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AAEEA220-5FC5-214B-870A-B2064372A2BD}" type="pres">
      <dgm:prSet presAssocID="{CDF82E1D-58F1-DA4C-9EAF-03BF1AEA6346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463D1A27-A4ED-FD4F-BC11-20E034B22F36}" type="pres">
      <dgm:prSet presAssocID="{764807A7-D7BA-964E-B537-D9AD5EFB7C23}" presName="Name64" presStyleLbl="parChTrans1D4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BB58DF0C-DC3B-F84E-91BF-1F8BAEFD8EA0}" type="pres">
      <dgm:prSet presAssocID="{3D394AF0-B21F-AC4B-8B90-50EBDCE21826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886EC84-4392-FB43-B6AC-D89B3E6A70AE}" type="pres">
      <dgm:prSet presAssocID="{3D394AF0-B21F-AC4B-8B90-50EBDCE21826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BFCD997A-B7EE-F744-B3B2-2D5D802EE96E}" type="pres">
      <dgm:prSet presAssocID="{3D394AF0-B21F-AC4B-8B90-50EBDCE21826}" presName="rootText" presStyleLbl="node4" presStyleIdx="5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B687805-294A-2746-8732-62B243631FBA}" type="pres">
      <dgm:prSet presAssocID="{3D394AF0-B21F-AC4B-8B90-50EBDCE21826}" presName="rootConnector" presStyleLbl="node4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C23F51BA-790F-094C-8677-F0AD25BE970C}" type="pres">
      <dgm:prSet presAssocID="{3D394AF0-B21F-AC4B-8B90-50EBDCE21826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E9D5C149-4CF5-D640-8404-C15232FBF83E}" type="pres">
      <dgm:prSet presAssocID="{8D956FB3-681C-FD4A-AF42-C76490A9F2D8}" presName="Name64" presStyleLbl="parChTrans1D4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74D41790-88D5-5043-977E-50122F1B5311}" type="pres">
      <dgm:prSet presAssocID="{594D0C7F-766E-B24A-8218-90228C76A411}" presName="hierRoot2" presStyleCnt="0">
        <dgm:presLayoutVars>
          <dgm:hierBranch val="ini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30DB32A-8246-4740-B64F-5C00B2964D37}" type="pres">
      <dgm:prSet presAssocID="{594D0C7F-766E-B24A-8218-90228C76A411}" presName="rootComposite" presStyleCnt="0"/>
      <dgm:spPr/>
      <dgm:t>
        <a:bodyPr/>
        <a:lstStyle/>
        <a:p>
          <a:pPr latinLnBrk="1"/>
          <a:endParaRPr lang="ko-KR" altLang="en-US"/>
        </a:p>
      </dgm:t>
    </dgm:pt>
    <dgm:pt modelId="{DDD65CF7-513F-C04F-81D0-B367DE3AE448}" type="pres">
      <dgm:prSet presAssocID="{594D0C7F-766E-B24A-8218-90228C76A411}" presName="rootText" presStyleLbl="node4" presStyleIdx="6" presStyleCnt="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5291831-1730-664B-B26E-D40BA4F0392D}" type="pres">
      <dgm:prSet presAssocID="{594D0C7F-766E-B24A-8218-90228C76A411}" presName="rootConnector" presStyleLbl="node4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E6E3DB5F-4EA5-0243-A4E6-C4F71E635A12}" type="pres">
      <dgm:prSet presAssocID="{594D0C7F-766E-B24A-8218-90228C76A411}" presName="hierChild4" presStyleCnt="0"/>
      <dgm:spPr/>
      <dgm:t>
        <a:bodyPr/>
        <a:lstStyle/>
        <a:p>
          <a:pPr latinLnBrk="1"/>
          <a:endParaRPr lang="ko-KR" altLang="en-US"/>
        </a:p>
      </dgm:t>
    </dgm:pt>
    <dgm:pt modelId="{DE1404AF-D8C8-A646-84DF-E21D00683E8F}" type="pres">
      <dgm:prSet presAssocID="{594D0C7F-766E-B24A-8218-90228C76A411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71B1B2AF-EF2E-7B48-B151-CA8E7DCF81FC}" type="pres">
      <dgm:prSet presAssocID="{3D394AF0-B21F-AC4B-8B90-50EBDCE21826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98DAEC88-05B5-4B4B-A257-ACAF496660BD}" type="pres">
      <dgm:prSet presAssocID="{E8A19671-6308-9940-BD96-850F83D5614C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FD6B261D-EBA5-E248-8191-BCD61549D233}" type="pres">
      <dgm:prSet presAssocID="{0496BF85-65A7-5F46-9185-CE09CFF18C24}" presName="hierChild5" presStyleCnt="0"/>
      <dgm:spPr/>
      <dgm:t>
        <a:bodyPr/>
        <a:lstStyle/>
        <a:p>
          <a:pPr latinLnBrk="1"/>
          <a:endParaRPr lang="ko-KR" altLang="en-US"/>
        </a:p>
      </dgm:t>
    </dgm:pt>
    <dgm:pt modelId="{7B23DCE6-E5C9-014B-BC19-FEF63D0B8D24}" type="pres">
      <dgm:prSet presAssocID="{2A88F444-BC55-DE40-BEE6-FF7321ED194A}" presName="hierChild3" presStyleCnt="0"/>
      <dgm:spPr/>
      <dgm:t>
        <a:bodyPr/>
        <a:lstStyle/>
        <a:p>
          <a:pPr latinLnBrk="1"/>
          <a:endParaRPr lang="ko-KR" altLang="en-US"/>
        </a:p>
      </dgm:t>
    </dgm:pt>
  </dgm:ptLst>
  <dgm:cxnLst>
    <dgm:cxn modelId="{124F7A60-185A-5F49-BE9F-00ED7BC96D16}" type="presOf" srcId="{2A0C1E2A-82C5-C34E-B805-08F98320CAF9}" destId="{47F6964D-6066-B242-B77B-C6B45903F1F0}" srcOrd="0" destOrd="0" presId="urn:microsoft.com/office/officeart/2009/3/layout/HorizontalOrganizationChart"/>
    <dgm:cxn modelId="{4C8B33F6-33B6-9C47-A310-2365E8FF7ABD}" type="presOf" srcId="{CDF82E1D-58F1-DA4C-9EAF-03BF1AEA6346}" destId="{94A242F9-4894-E946-9D0C-3B2BC97D35FE}" srcOrd="1" destOrd="0" presId="urn:microsoft.com/office/officeart/2009/3/layout/HorizontalOrganizationChart"/>
    <dgm:cxn modelId="{EA5AF20A-C40A-374F-841A-D84FE454395A}" type="presOf" srcId="{3D394AF0-B21F-AC4B-8B90-50EBDCE21826}" destId="{8B687805-294A-2746-8732-62B243631FBA}" srcOrd="1" destOrd="0" presId="urn:microsoft.com/office/officeart/2009/3/layout/HorizontalOrganizationChart"/>
    <dgm:cxn modelId="{476D483E-CAAE-FF41-A58B-54028E1C60A8}" type="presOf" srcId="{764807A7-D7BA-964E-B537-D9AD5EFB7C23}" destId="{463D1A27-A4ED-FD4F-BC11-20E034B22F36}" srcOrd="0" destOrd="0" presId="urn:microsoft.com/office/officeart/2009/3/layout/HorizontalOrganizationChart"/>
    <dgm:cxn modelId="{660986A3-0176-AF42-A483-7BCB512359FA}" type="presOf" srcId="{E57C1198-891E-1541-95A0-4DE6B74D8DD8}" destId="{569F8FA5-A727-AF48-85FD-BD048279ECCB}" srcOrd="1" destOrd="0" presId="urn:microsoft.com/office/officeart/2009/3/layout/HorizontalOrganizationChart"/>
    <dgm:cxn modelId="{01EE3A16-C4E6-7C41-8AE1-730E696F6FB7}" type="presOf" srcId="{07997672-4909-D04C-8366-08E08DC3DDA0}" destId="{01CC4972-C84B-5C4E-A229-EC8E8689A35A}" srcOrd="0" destOrd="0" presId="urn:microsoft.com/office/officeart/2009/3/layout/HorizontalOrganizationChart"/>
    <dgm:cxn modelId="{17C62371-E8AA-5440-8AE5-2FAC9558F188}" srcId="{07997672-4909-D04C-8366-08E08DC3DDA0}" destId="{83781E2E-03BF-9E4D-BD79-60938DEDDF1C}" srcOrd="0" destOrd="0" parTransId="{54651ED2-D3D0-3843-A627-41156F11D0BB}" sibTransId="{99F6521F-AEF2-BB4A-A2E8-B6FD3151ED20}"/>
    <dgm:cxn modelId="{F8223E17-6F6B-E14A-8AEF-0F2E95206F4A}" srcId="{3D394AF0-B21F-AC4B-8B90-50EBDCE21826}" destId="{594D0C7F-766E-B24A-8218-90228C76A411}" srcOrd="0" destOrd="0" parTransId="{8D956FB3-681C-FD4A-AF42-C76490A9F2D8}" sibTransId="{CB361FD2-1799-1E44-89BB-D2598EF8AB83}"/>
    <dgm:cxn modelId="{5ADFB2EE-EA70-5C4D-88D0-E581200A2993}" type="presOf" srcId="{CDF82E1D-58F1-DA4C-9EAF-03BF1AEA6346}" destId="{59E7D394-1484-1243-AD8D-1E77FF3DBE33}" srcOrd="0" destOrd="0" presId="urn:microsoft.com/office/officeart/2009/3/layout/HorizontalOrganizationChart"/>
    <dgm:cxn modelId="{AFC0749F-C521-9744-9EEF-4FF791047C54}" type="presOf" srcId="{0496BF85-65A7-5F46-9185-CE09CFF18C24}" destId="{CB0485B8-DAB9-0A41-8E7D-E505A702D95D}" srcOrd="0" destOrd="0" presId="urn:microsoft.com/office/officeart/2009/3/layout/HorizontalOrganizationChart"/>
    <dgm:cxn modelId="{1B174AB4-7A9E-944A-874C-79FE92DDB448}" type="presOf" srcId="{83781E2E-03BF-9E4D-BD79-60938DEDDF1C}" destId="{BFA09558-1D9C-0940-ADDD-B39D77CCBA0E}" srcOrd="1" destOrd="0" presId="urn:microsoft.com/office/officeart/2009/3/layout/HorizontalOrganizationChart"/>
    <dgm:cxn modelId="{E9193924-3D52-2548-AC4B-2A09D7B365C2}" type="presOf" srcId="{8A8CCF2B-645F-1A41-A1CA-BCDBCF1628E7}" destId="{F63E6898-D5C3-8A4D-B9BF-E9171B7D87F1}" srcOrd="0" destOrd="0" presId="urn:microsoft.com/office/officeart/2009/3/layout/HorizontalOrganizationChart"/>
    <dgm:cxn modelId="{770B020C-6969-F648-A352-EFD73294BDEF}" type="presOf" srcId="{8D956FB3-681C-FD4A-AF42-C76490A9F2D8}" destId="{E9D5C149-4CF5-D640-8404-C15232FBF83E}" srcOrd="0" destOrd="0" presId="urn:microsoft.com/office/officeart/2009/3/layout/HorizontalOrganizationChart"/>
    <dgm:cxn modelId="{63B54B1D-9720-6E40-A343-D1E8AAE0B22E}" type="presOf" srcId="{8A8CCF2B-645F-1A41-A1CA-BCDBCF1628E7}" destId="{2B80B890-E7DB-BB47-BCA2-DCAB5CC172FB}" srcOrd="1" destOrd="0" presId="urn:microsoft.com/office/officeart/2009/3/layout/HorizontalOrganizationChart"/>
    <dgm:cxn modelId="{43BAA7E7-01B2-1246-8974-19FF9CA71DE2}" type="presOf" srcId="{B1EC69A1-1379-F541-9068-D6599D51B643}" destId="{7827F014-41FC-254A-A7BA-59357D8E9D91}" srcOrd="0" destOrd="0" presId="urn:microsoft.com/office/officeart/2009/3/layout/HorizontalOrganizationChart"/>
    <dgm:cxn modelId="{FA80A141-481A-E04A-9D88-4616DA9E41E9}" type="presOf" srcId="{D9BD5F6A-9956-E843-AB8D-D52B0253439A}" destId="{8DA04038-1F48-9E44-AA8C-3164EFA8A7B8}" srcOrd="0" destOrd="0" presId="urn:microsoft.com/office/officeart/2009/3/layout/HorizontalOrganizationChart"/>
    <dgm:cxn modelId="{17AE353D-6B32-8F4A-919E-EB693BA5C652}" type="presOf" srcId="{C8BE61CD-6B38-B24B-B00D-1D3D4A00032E}" destId="{D165CE6E-7712-8843-AF34-842FCC09C9FB}" srcOrd="1" destOrd="0" presId="urn:microsoft.com/office/officeart/2009/3/layout/HorizontalOrganizationChart"/>
    <dgm:cxn modelId="{EC94BBD7-40C7-7844-9389-856265CDDA00}" type="presOf" srcId="{0496BF85-65A7-5F46-9185-CE09CFF18C24}" destId="{821EC9C0-898A-334B-8BE4-04DC294A3730}" srcOrd="1" destOrd="0" presId="urn:microsoft.com/office/officeart/2009/3/layout/HorizontalOrganizationChart"/>
    <dgm:cxn modelId="{50D838EE-3FA0-C04D-A8BA-704CBD840B73}" type="presOf" srcId="{8B21A86D-D35B-9549-91A0-1A6BB993296D}" destId="{1D04CA66-497C-2946-B3CE-A840620FDA88}" srcOrd="0" destOrd="0" presId="urn:microsoft.com/office/officeart/2009/3/layout/HorizontalOrganizationChart"/>
    <dgm:cxn modelId="{90328741-871C-6C4F-B3B8-8FA5745A9118}" type="presOf" srcId="{B1EC69A1-1379-F541-9068-D6599D51B643}" destId="{A8CD5183-0AE0-C444-A14B-475D6201270A}" srcOrd="1" destOrd="0" presId="urn:microsoft.com/office/officeart/2009/3/layout/HorizontalOrganizationChart"/>
    <dgm:cxn modelId="{325D70EF-9AD7-8946-A6B0-78303EAAE910}" srcId="{0496BF85-65A7-5F46-9185-CE09CFF18C24}" destId="{E8A19671-6308-9940-BD96-850F83D5614C}" srcOrd="0" destOrd="0" parTransId="{D9BD5F6A-9956-E843-AB8D-D52B0253439A}" sibTransId="{06A3D319-F64C-9A40-90D2-30A818943C25}"/>
    <dgm:cxn modelId="{5EAA8DEE-B753-1F4A-A17D-D01476CAF5C1}" type="presOf" srcId="{07997672-4909-D04C-8366-08E08DC3DDA0}" destId="{80D5EF39-6E8F-2B4A-A999-389ADD4BD126}" srcOrd="1" destOrd="0" presId="urn:microsoft.com/office/officeart/2009/3/layout/HorizontalOrganizationChart"/>
    <dgm:cxn modelId="{AD6DF11A-C1FB-BD4C-8CAB-76E2128A84DD}" srcId="{B1EC69A1-1379-F541-9068-D6599D51B643}" destId="{E57C1198-891E-1541-95A0-4DE6B74D8DD8}" srcOrd="1" destOrd="0" parTransId="{56FBD99D-63AD-284C-B691-D5691B55E2A1}" sibTransId="{4B30DA68-776C-AE40-A067-FC0F7C75702C}"/>
    <dgm:cxn modelId="{121E9C1E-BFBB-4B48-8B69-AB8B9059D73A}" type="presOf" srcId="{57F0B16C-5302-0147-8800-477F339E42F3}" destId="{25BDCDE5-DC52-B042-AD57-0A13DEB7BEBA}" srcOrd="0" destOrd="0" presId="urn:microsoft.com/office/officeart/2009/3/layout/HorizontalOrganizationChart"/>
    <dgm:cxn modelId="{BA3D1EAF-1139-964F-867E-46BEA82C74A2}" type="presOf" srcId="{6A91C74E-758C-F543-AE6B-4C98D508475B}" destId="{F84E1549-8DB8-CE48-A191-895C697EAA89}" srcOrd="0" destOrd="0" presId="urn:microsoft.com/office/officeart/2009/3/layout/HorizontalOrganizationChart"/>
    <dgm:cxn modelId="{FEB9FA4B-244B-6B42-BDA6-ED0864442F10}" type="presOf" srcId="{594D0C7F-766E-B24A-8218-90228C76A411}" destId="{DDD65CF7-513F-C04F-81D0-B367DE3AE448}" srcOrd="0" destOrd="0" presId="urn:microsoft.com/office/officeart/2009/3/layout/HorizontalOrganizationChart"/>
    <dgm:cxn modelId="{A5C81585-742E-8440-BCD1-4DFA4B4046E8}" type="presOf" srcId="{2A88F444-BC55-DE40-BEE6-FF7321ED194A}" destId="{A18323A7-B7F8-5045-A1A2-611785CCA8D9}" srcOrd="1" destOrd="0" presId="urn:microsoft.com/office/officeart/2009/3/layout/HorizontalOrganizationChart"/>
    <dgm:cxn modelId="{A1D4D44D-A3B8-C243-A5F2-493A5DE32BE5}" type="presOf" srcId="{594D0C7F-766E-B24A-8218-90228C76A411}" destId="{B5291831-1730-664B-B26E-D40BA4F0392D}" srcOrd="1" destOrd="0" presId="urn:microsoft.com/office/officeart/2009/3/layout/HorizontalOrganizationChart"/>
    <dgm:cxn modelId="{6C0E2299-5E49-0E45-9102-067F78B0060D}" srcId="{E8A19671-6308-9940-BD96-850F83D5614C}" destId="{CDF82E1D-58F1-DA4C-9EAF-03BF1AEA6346}" srcOrd="0" destOrd="0" parTransId="{A4593E02-92EA-7446-B044-F968A70A195E}" sibTransId="{13B01D72-DCE1-3D4D-9345-37B3D36AFBD6}"/>
    <dgm:cxn modelId="{F69B195F-A31E-904F-8E46-7415A34E43C9}" type="presOf" srcId="{3D394AF0-B21F-AC4B-8B90-50EBDCE21826}" destId="{BFCD997A-B7EE-F744-B3B2-2D5D802EE96E}" srcOrd="0" destOrd="0" presId="urn:microsoft.com/office/officeart/2009/3/layout/HorizontalOrganizationChart"/>
    <dgm:cxn modelId="{953536EC-0DA4-A44A-B671-D3AD8083A3A3}" type="presOf" srcId="{56FBD99D-63AD-284C-B691-D5691B55E2A1}" destId="{83356CB3-E229-2F49-8288-4B87955274D4}" srcOrd="0" destOrd="0" presId="urn:microsoft.com/office/officeart/2009/3/layout/HorizontalOrganizationChart"/>
    <dgm:cxn modelId="{7612DEBC-BC1E-9D4D-9340-1467CF0F2F4D}" srcId="{B1EC69A1-1379-F541-9068-D6599D51B643}" destId="{8B21A86D-D35B-9549-91A0-1A6BB993296D}" srcOrd="0" destOrd="0" parTransId="{BFA23CE9-DE42-D346-87EF-1CE5327E7332}" sibTransId="{CC22537D-3498-CC4A-A9B8-D3CE6F318C1C}"/>
    <dgm:cxn modelId="{F866A53A-FB58-E241-8F3E-6E4E251C098A}" srcId="{2A88F444-BC55-DE40-BEE6-FF7321ED194A}" destId="{D3D20B68-A137-D146-855F-31A98A217A43}" srcOrd="0" destOrd="0" parTransId="{6A91C74E-758C-F543-AE6B-4C98D508475B}" sibTransId="{0B069CC1-F907-E846-A4F4-F7A9D7489EDF}"/>
    <dgm:cxn modelId="{2330D7EB-7FD3-8048-B752-655BA8600249}" type="presOf" srcId="{E57C1198-891E-1541-95A0-4DE6B74D8DD8}" destId="{615A7B6F-3C79-7C4A-80ED-4BB145CEED20}" srcOrd="0" destOrd="0" presId="urn:microsoft.com/office/officeart/2009/3/layout/HorizontalOrganizationChart"/>
    <dgm:cxn modelId="{48E7DB25-8625-2049-9F4D-FA1AD2B58039}" srcId="{4D158B1E-85DE-6A45-AE0A-073BAEA691F4}" destId="{2A88F444-BC55-DE40-BEE6-FF7321ED194A}" srcOrd="0" destOrd="0" parTransId="{008C85F1-51C8-4547-8811-FD26D2A0C2AA}" sibTransId="{72F9C284-C3F3-3046-AC7D-8F75DD79FC7E}"/>
    <dgm:cxn modelId="{95E02AB6-A841-F84D-9ADE-927F26ABB996}" type="presOf" srcId="{54651ED2-D3D0-3843-A627-41156F11D0BB}" destId="{36CABE2F-3261-EF44-ACBD-75C7FF2D150A}" srcOrd="0" destOrd="0" presId="urn:microsoft.com/office/officeart/2009/3/layout/HorizontalOrganizationChart"/>
    <dgm:cxn modelId="{A45C2862-3A9E-7845-8A9E-B7D7C5BFE643}" type="presOf" srcId="{B578CEBF-2A1D-E243-99BD-01B1A2ED4F84}" destId="{D34C106A-C89A-1B4C-8145-AC7F2F1C5330}" srcOrd="0" destOrd="0" presId="urn:microsoft.com/office/officeart/2009/3/layout/HorizontalOrganizationChart"/>
    <dgm:cxn modelId="{7D328766-0D0F-4645-8567-B489AF8B13EE}" type="presOf" srcId="{1FAFB736-30E3-2846-9DFC-6B18F9656408}" destId="{1E2A25A3-2AE7-1448-A902-2ADC08C1D536}" srcOrd="0" destOrd="0" presId="urn:microsoft.com/office/officeart/2009/3/layout/HorizontalOrganizationChart"/>
    <dgm:cxn modelId="{348BD10B-3123-C14F-B6BE-979FB7BAE707}" srcId="{8A8CCF2B-645F-1A41-A1CA-BCDBCF1628E7}" destId="{B1EC69A1-1379-F541-9068-D6599D51B643}" srcOrd="0" destOrd="0" parTransId="{1E68FC8E-A949-D849-AB59-8BBC7C895434}" sibTransId="{60461ABD-8408-0A43-AE7F-FBCA24BF9238}"/>
    <dgm:cxn modelId="{03AF0DA7-92C7-AB43-840A-FA1F56903359}" srcId="{07997672-4909-D04C-8366-08E08DC3DDA0}" destId="{C8BE61CD-6B38-B24B-B00D-1D3D4A00032E}" srcOrd="1" destOrd="0" parTransId="{57F0B16C-5302-0147-8800-477F339E42F3}" sibTransId="{7711A880-5E38-9E4F-AAC8-972F24D1570F}"/>
    <dgm:cxn modelId="{C0D06931-6323-5E4D-B04F-A79E8D5DF56D}" type="presOf" srcId="{83781E2E-03BF-9E4D-BD79-60938DEDDF1C}" destId="{4C5A4F38-F397-4548-B88B-EFB5466B6764}" srcOrd="0" destOrd="0" presId="urn:microsoft.com/office/officeart/2009/3/layout/HorizontalOrganizationChart"/>
    <dgm:cxn modelId="{F3A075F1-203B-A04E-ABAC-1A9E88419CBB}" type="presOf" srcId="{C8BE61CD-6B38-B24B-B00D-1D3D4A00032E}" destId="{1505D14F-34BF-5342-9E76-A5355B2D2FEE}" srcOrd="0" destOrd="0" presId="urn:microsoft.com/office/officeart/2009/3/layout/HorizontalOrganizationChart"/>
    <dgm:cxn modelId="{CB328BFD-B0D1-C946-86F4-22EC94E2F394}" srcId="{2A88F444-BC55-DE40-BEE6-FF7321ED194A}" destId="{0496BF85-65A7-5F46-9185-CE09CFF18C24}" srcOrd="2" destOrd="0" parTransId="{B578CEBF-2A1D-E243-99BD-01B1A2ED4F84}" sibTransId="{85E652F1-E119-AD41-98C3-4337689681BB}"/>
    <dgm:cxn modelId="{1864E876-8BB4-ED4B-B3FF-878919C99974}" type="presOf" srcId="{BFA23CE9-DE42-D346-87EF-1CE5327E7332}" destId="{131660A3-EB93-C64C-AE43-9F161C36646E}" srcOrd="0" destOrd="0" presId="urn:microsoft.com/office/officeart/2009/3/layout/HorizontalOrganizationChart"/>
    <dgm:cxn modelId="{6F2EB811-A5A7-6743-9D11-586F38113160}" type="presOf" srcId="{D3D20B68-A137-D146-855F-31A98A217A43}" destId="{EAE326AF-0A63-8E44-AC46-6F577D0E6341}" srcOrd="0" destOrd="0" presId="urn:microsoft.com/office/officeart/2009/3/layout/HorizontalOrganizationChart"/>
    <dgm:cxn modelId="{DCAD6E33-E63E-2C4A-BDB2-457BFB464C65}" type="presOf" srcId="{1E68FC8E-A949-D849-AB59-8BBC7C895434}" destId="{A4797E6D-A8C4-CD40-9E7A-3554CE3AE2A5}" srcOrd="0" destOrd="0" presId="urn:microsoft.com/office/officeart/2009/3/layout/HorizontalOrganizationChart"/>
    <dgm:cxn modelId="{E3635A6E-A502-8F40-8690-FA134D1A261F}" srcId="{2A88F444-BC55-DE40-BEE6-FF7321ED194A}" destId="{8A8CCF2B-645F-1A41-A1CA-BCDBCF1628E7}" srcOrd="1" destOrd="0" parTransId="{1FAFB736-30E3-2846-9DFC-6B18F9656408}" sibTransId="{9B008E8F-D12D-DD44-9BBC-562C632FD6F5}"/>
    <dgm:cxn modelId="{08FF0E4A-F2EF-364E-9845-ABAB907B191B}" type="presOf" srcId="{2A88F444-BC55-DE40-BEE6-FF7321ED194A}" destId="{8B32A431-C92D-A243-9110-A08DE9030E37}" srcOrd="0" destOrd="0" presId="urn:microsoft.com/office/officeart/2009/3/layout/HorizontalOrganizationChart"/>
    <dgm:cxn modelId="{6153AB70-3A34-9E41-A043-0231D81D07B3}" type="presOf" srcId="{4D158B1E-85DE-6A45-AE0A-073BAEA691F4}" destId="{9BFEE613-3448-CC40-A7D9-DF9C7EC72CAF}" srcOrd="0" destOrd="0" presId="urn:microsoft.com/office/officeart/2009/3/layout/HorizontalOrganizationChart"/>
    <dgm:cxn modelId="{1AB19E32-BEE4-7E43-BB76-9CCC577AC53F}" type="presOf" srcId="{D3D20B68-A137-D146-855F-31A98A217A43}" destId="{5E32576E-6C5B-904B-B0E0-8304D86EF120}" srcOrd="1" destOrd="0" presId="urn:microsoft.com/office/officeart/2009/3/layout/HorizontalOrganizationChart"/>
    <dgm:cxn modelId="{AE87C0A5-9D72-6C41-9A61-09E248A260EA}" type="presOf" srcId="{E8A19671-6308-9940-BD96-850F83D5614C}" destId="{CC284895-25DC-3540-B825-73DDD99DD955}" srcOrd="1" destOrd="0" presId="urn:microsoft.com/office/officeart/2009/3/layout/HorizontalOrganizationChart"/>
    <dgm:cxn modelId="{7DE40BBB-BA86-374B-A27E-584B47DFE776}" type="presOf" srcId="{A4593E02-92EA-7446-B044-F968A70A195E}" destId="{9962724B-FB1C-E44A-A7C7-E034138DE5BF}" srcOrd="0" destOrd="0" presId="urn:microsoft.com/office/officeart/2009/3/layout/HorizontalOrganizationChart"/>
    <dgm:cxn modelId="{AB622D8F-1DB7-5946-B51C-CFDF0557715B}" srcId="{8A8CCF2B-645F-1A41-A1CA-BCDBCF1628E7}" destId="{07997672-4909-D04C-8366-08E08DC3DDA0}" srcOrd="1" destOrd="0" parTransId="{2A0C1E2A-82C5-C34E-B805-08F98320CAF9}" sibTransId="{D271B330-3CCA-0640-9E9C-50B74EF51F60}"/>
    <dgm:cxn modelId="{FF652478-729C-B44B-A2E1-3DA5DAE5DF93}" type="presOf" srcId="{8B21A86D-D35B-9549-91A0-1A6BB993296D}" destId="{EF80B8A4-EFE8-4143-A482-394ED5A1192D}" srcOrd="1" destOrd="0" presId="urn:microsoft.com/office/officeart/2009/3/layout/HorizontalOrganizationChart"/>
    <dgm:cxn modelId="{7006F70A-E756-6143-B5F5-D66DD0843A00}" srcId="{E8A19671-6308-9940-BD96-850F83D5614C}" destId="{3D394AF0-B21F-AC4B-8B90-50EBDCE21826}" srcOrd="1" destOrd="0" parTransId="{764807A7-D7BA-964E-B537-D9AD5EFB7C23}" sibTransId="{5532C5BE-CFE4-754F-835F-B89ACF911FA8}"/>
    <dgm:cxn modelId="{F0177F3E-9FE1-4B42-A7EE-E6ED39D4E5EF}" type="presOf" srcId="{E8A19671-6308-9940-BD96-850F83D5614C}" destId="{3C5AB509-8EE6-604C-8BBC-981915F4E718}" srcOrd="0" destOrd="0" presId="urn:microsoft.com/office/officeart/2009/3/layout/HorizontalOrganizationChart"/>
    <dgm:cxn modelId="{D0C5410D-D496-6F4D-A089-567E0BE695C8}" type="presParOf" srcId="{9BFEE613-3448-CC40-A7D9-DF9C7EC72CAF}" destId="{089ED211-B570-0A41-A922-4DDF4C471244}" srcOrd="0" destOrd="0" presId="urn:microsoft.com/office/officeart/2009/3/layout/HorizontalOrganizationChart"/>
    <dgm:cxn modelId="{E3A214D8-325E-4D4F-B549-8772DB4296BD}" type="presParOf" srcId="{089ED211-B570-0A41-A922-4DDF4C471244}" destId="{A4144F77-C369-9A4B-916A-CA5A8D3E636C}" srcOrd="0" destOrd="0" presId="urn:microsoft.com/office/officeart/2009/3/layout/HorizontalOrganizationChart"/>
    <dgm:cxn modelId="{C02F5AAC-8BDB-9D4B-A0BD-E27F2CE4A6B8}" type="presParOf" srcId="{A4144F77-C369-9A4B-916A-CA5A8D3E636C}" destId="{8B32A431-C92D-A243-9110-A08DE9030E37}" srcOrd="0" destOrd="0" presId="urn:microsoft.com/office/officeart/2009/3/layout/HorizontalOrganizationChart"/>
    <dgm:cxn modelId="{0956DBD6-3244-5344-ACB7-8C421F87D5CF}" type="presParOf" srcId="{A4144F77-C369-9A4B-916A-CA5A8D3E636C}" destId="{A18323A7-B7F8-5045-A1A2-611785CCA8D9}" srcOrd="1" destOrd="0" presId="urn:microsoft.com/office/officeart/2009/3/layout/HorizontalOrganizationChart"/>
    <dgm:cxn modelId="{F372889A-0948-1F48-80DA-6A3673F1CDFF}" type="presParOf" srcId="{089ED211-B570-0A41-A922-4DDF4C471244}" destId="{B7B4D23D-A26A-2D4B-A908-609F59F82AF3}" srcOrd="1" destOrd="0" presId="urn:microsoft.com/office/officeart/2009/3/layout/HorizontalOrganizationChart"/>
    <dgm:cxn modelId="{126106B4-E0FA-1F41-A268-E62257C7B870}" type="presParOf" srcId="{B7B4D23D-A26A-2D4B-A908-609F59F82AF3}" destId="{F84E1549-8DB8-CE48-A191-895C697EAA89}" srcOrd="0" destOrd="0" presId="urn:microsoft.com/office/officeart/2009/3/layout/HorizontalOrganizationChart"/>
    <dgm:cxn modelId="{1B089C35-E423-DF4D-A725-50CBB1FE0842}" type="presParOf" srcId="{B7B4D23D-A26A-2D4B-A908-609F59F82AF3}" destId="{4DB8BB1F-B105-AE49-8590-E0A7CF4D72FB}" srcOrd="1" destOrd="0" presId="urn:microsoft.com/office/officeart/2009/3/layout/HorizontalOrganizationChart"/>
    <dgm:cxn modelId="{DA48A188-22C5-0546-8D3E-FC9A465F33D3}" type="presParOf" srcId="{4DB8BB1F-B105-AE49-8590-E0A7CF4D72FB}" destId="{0177B10F-62D0-0947-9562-41ADE4A611FD}" srcOrd="0" destOrd="0" presId="urn:microsoft.com/office/officeart/2009/3/layout/HorizontalOrganizationChart"/>
    <dgm:cxn modelId="{BABF7827-EB14-7F4A-8CAE-2AB86BA8B2F4}" type="presParOf" srcId="{0177B10F-62D0-0947-9562-41ADE4A611FD}" destId="{EAE326AF-0A63-8E44-AC46-6F577D0E6341}" srcOrd="0" destOrd="0" presId="urn:microsoft.com/office/officeart/2009/3/layout/HorizontalOrganizationChart"/>
    <dgm:cxn modelId="{E59E379A-A790-0D4D-83A2-37118377777E}" type="presParOf" srcId="{0177B10F-62D0-0947-9562-41ADE4A611FD}" destId="{5E32576E-6C5B-904B-B0E0-8304D86EF120}" srcOrd="1" destOrd="0" presId="urn:microsoft.com/office/officeart/2009/3/layout/HorizontalOrganizationChart"/>
    <dgm:cxn modelId="{032B8593-FDD0-5143-A178-43185027C0CB}" type="presParOf" srcId="{4DB8BB1F-B105-AE49-8590-E0A7CF4D72FB}" destId="{E49C5998-B655-BF45-BA38-7B878844F62B}" srcOrd="1" destOrd="0" presId="urn:microsoft.com/office/officeart/2009/3/layout/HorizontalOrganizationChart"/>
    <dgm:cxn modelId="{453F9FA5-0555-5444-B7E1-8CFEFB8171AB}" type="presParOf" srcId="{4DB8BB1F-B105-AE49-8590-E0A7CF4D72FB}" destId="{4F5EC9A7-7BD9-3E4E-9A88-7863219D9D4B}" srcOrd="2" destOrd="0" presId="urn:microsoft.com/office/officeart/2009/3/layout/HorizontalOrganizationChart"/>
    <dgm:cxn modelId="{17EB6F56-5496-844F-B8E5-48316EBFE7CC}" type="presParOf" srcId="{B7B4D23D-A26A-2D4B-A908-609F59F82AF3}" destId="{1E2A25A3-2AE7-1448-A902-2ADC08C1D536}" srcOrd="2" destOrd="0" presId="urn:microsoft.com/office/officeart/2009/3/layout/HorizontalOrganizationChart"/>
    <dgm:cxn modelId="{DC48B295-3D26-134D-A25D-DB7015C2CD91}" type="presParOf" srcId="{B7B4D23D-A26A-2D4B-A908-609F59F82AF3}" destId="{75B70334-02CA-3F4E-99C6-3C4659DA8FB2}" srcOrd="3" destOrd="0" presId="urn:microsoft.com/office/officeart/2009/3/layout/HorizontalOrganizationChart"/>
    <dgm:cxn modelId="{79FB58B7-0EF1-3C49-BBEE-68FC6DD267F5}" type="presParOf" srcId="{75B70334-02CA-3F4E-99C6-3C4659DA8FB2}" destId="{EC3D4FEF-AE7E-244E-B616-752DD361C7E9}" srcOrd="0" destOrd="0" presId="urn:microsoft.com/office/officeart/2009/3/layout/HorizontalOrganizationChart"/>
    <dgm:cxn modelId="{60E9910C-A210-7545-9C1F-DCA9EF309B74}" type="presParOf" srcId="{EC3D4FEF-AE7E-244E-B616-752DD361C7E9}" destId="{F63E6898-D5C3-8A4D-B9BF-E9171B7D87F1}" srcOrd="0" destOrd="0" presId="urn:microsoft.com/office/officeart/2009/3/layout/HorizontalOrganizationChart"/>
    <dgm:cxn modelId="{B2B735D4-509A-9D49-9C76-17FBC5751238}" type="presParOf" srcId="{EC3D4FEF-AE7E-244E-B616-752DD361C7E9}" destId="{2B80B890-E7DB-BB47-BCA2-DCAB5CC172FB}" srcOrd="1" destOrd="0" presId="urn:microsoft.com/office/officeart/2009/3/layout/HorizontalOrganizationChart"/>
    <dgm:cxn modelId="{C4B45D16-60DF-1D4D-BC54-07A18ABB44A7}" type="presParOf" srcId="{75B70334-02CA-3F4E-99C6-3C4659DA8FB2}" destId="{BB73EFF0-B270-284C-A5EE-F0ACA0A73A16}" srcOrd="1" destOrd="0" presId="urn:microsoft.com/office/officeart/2009/3/layout/HorizontalOrganizationChart"/>
    <dgm:cxn modelId="{3F785E4C-7357-5540-8029-C809A6DBB7F9}" type="presParOf" srcId="{BB73EFF0-B270-284C-A5EE-F0ACA0A73A16}" destId="{A4797E6D-A8C4-CD40-9E7A-3554CE3AE2A5}" srcOrd="0" destOrd="0" presId="urn:microsoft.com/office/officeart/2009/3/layout/HorizontalOrganizationChart"/>
    <dgm:cxn modelId="{2C683E38-6803-5D48-A9E3-B80D2813234C}" type="presParOf" srcId="{BB73EFF0-B270-284C-A5EE-F0ACA0A73A16}" destId="{3A48F469-905F-C345-878C-31FC9BAB882C}" srcOrd="1" destOrd="0" presId="urn:microsoft.com/office/officeart/2009/3/layout/HorizontalOrganizationChart"/>
    <dgm:cxn modelId="{9EFA64DA-D2ED-8F4E-BEA0-FE09DB24F849}" type="presParOf" srcId="{3A48F469-905F-C345-878C-31FC9BAB882C}" destId="{25BCE94A-87F9-6542-8891-0C2516D322E2}" srcOrd="0" destOrd="0" presId="urn:microsoft.com/office/officeart/2009/3/layout/HorizontalOrganizationChart"/>
    <dgm:cxn modelId="{5AC916FF-1CFC-D34F-958E-B1B2DD9B7FFC}" type="presParOf" srcId="{25BCE94A-87F9-6542-8891-0C2516D322E2}" destId="{7827F014-41FC-254A-A7BA-59357D8E9D91}" srcOrd="0" destOrd="0" presId="urn:microsoft.com/office/officeart/2009/3/layout/HorizontalOrganizationChart"/>
    <dgm:cxn modelId="{D7692EE3-CDA6-B24C-B92B-3E1062694367}" type="presParOf" srcId="{25BCE94A-87F9-6542-8891-0C2516D322E2}" destId="{A8CD5183-0AE0-C444-A14B-475D6201270A}" srcOrd="1" destOrd="0" presId="urn:microsoft.com/office/officeart/2009/3/layout/HorizontalOrganizationChart"/>
    <dgm:cxn modelId="{A185D4C5-8DD7-A543-AE19-70855F685910}" type="presParOf" srcId="{3A48F469-905F-C345-878C-31FC9BAB882C}" destId="{7CA3AAA4-8682-6A44-80EB-8B834AE8F011}" srcOrd="1" destOrd="0" presId="urn:microsoft.com/office/officeart/2009/3/layout/HorizontalOrganizationChart"/>
    <dgm:cxn modelId="{CC1815F2-DF64-4046-9061-FF000D8847B5}" type="presParOf" srcId="{7CA3AAA4-8682-6A44-80EB-8B834AE8F011}" destId="{131660A3-EB93-C64C-AE43-9F161C36646E}" srcOrd="0" destOrd="0" presId="urn:microsoft.com/office/officeart/2009/3/layout/HorizontalOrganizationChart"/>
    <dgm:cxn modelId="{30F29D98-8935-F540-A447-165196F9198A}" type="presParOf" srcId="{7CA3AAA4-8682-6A44-80EB-8B834AE8F011}" destId="{DF01FD20-96E5-AC4B-8EEC-3F316430C9CE}" srcOrd="1" destOrd="0" presId="urn:microsoft.com/office/officeart/2009/3/layout/HorizontalOrganizationChart"/>
    <dgm:cxn modelId="{0828AC4B-0811-DE40-874A-918A413EC60C}" type="presParOf" srcId="{DF01FD20-96E5-AC4B-8EEC-3F316430C9CE}" destId="{FDA27B03-B8D4-8B4D-B8AD-4794FD7075BE}" srcOrd="0" destOrd="0" presId="urn:microsoft.com/office/officeart/2009/3/layout/HorizontalOrganizationChart"/>
    <dgm:cxn modelId="{61940150-C699-624D-A084-4D29BA2A17BC}" type="presParOf" srcId="{FDA27B03-B8D4-8B4D-B8AD-4794FD7075BE}" destId="{1D04CA66-497C-2946-B3CE-A840620FDA88}" srcOrd="0" destOrd="0" presId="urn:microsoft.com/office/officeart/2009/3/layout/HorizontalOrganizationChart"/>
    <dgm:cxn modelId="{9E124DB5-5381-8443-980C-1709C7845AF9}" type="presParOf" srcId="{FDA27B03-B8D4-8B4D-B8AD-4794FD7075BE}" destId="{EF80B8A4-EFE8-4143-A482-394ED5A1192D}" srcOrd="1" destOrd="0" presId="urn:microsoft.com/office/officeart/2009/3/layout/HorizontalOrganizationChart"/>
    <dgm:cxn modelId="{A3B5633C-5D2D-7343-8762-69D98C1AB8DA}" type="presParOf" srcId="{DF01FD20-96E5-AC4B-8EEC-3F316430C9CE}" destId="{3CCB0380-2451-3B4E-BA5B-86D749DA029B}" srcOrd="1" destOrd="0" presId="urn:microsoft.com/office/officeart/2009/3/layout/HorizontalOrganizationChart"/>
    <dgm:cxn modelId="{B976A8E4-77EF-0D4F-AC46-D66250437580}" type="presParOf" srcId="{DF01FD20-96E5-AC4B-8EEC-3F316430C9CE}" destId="{467CFC42-2DF1-AE4A-8141-E78663FEA524}" srcOrd="2" destOrd="0" presId="urn:microsoft.com/office/officeart/2009/3/layout/HorizontalOrganizationChart"/>
    <dgm:cxn modelId="{D11567E2-6818-8648-9340-30FE19B5FCE3}" type="presParOf" srcId="{7CA3AAA4-8682-6A44-80EB-8B834AE8F011}" destId="{83356CB3-E229-2F49-8288-4B87955274D4}" srcOrd="2" destOrd="0" presId="urn:microsoft.com/office/officeart/2009/3/layout/HorizontalOrganizationChart"/>
    <dgm:cxn modelId="{4F02C4F1-7012-F340-A17F-0E4639382E0A}" type="presParOf" srcId="{7CA3AAA4-8682-6A44-80EB-8B834AE8F011}" destId="{E5025E50-9979-3843-A766-C3BB25F0F103}" srcOrd="3" destOrd="0" presId="urn:microsoft.com/office/officeart/2009/3/layout/HorizontalOrganizationChart"/>
    <dgm:cxn modelId="{30BF8B08-E061-054E-AE8A-3EF1F11B8633}" type="presParOf" srcId="{E5025E50-9979-3843-A766-C3BB25F0F103}" destId="{D6B4544E-7C5A-9843-8015-1F74609716C7}" srcOrd="0" destOrd="0" presId="urn:microsoft.com/office/officeart/2009/3/layout/HorizontalOrganizationChart"/>
    <dgm:cxn modelId="{68B5A96B-B04F-A846-A5BF-7EF567BA1EE8}" type="presParOf" srcId="{D6B4544E-7C5A-9843-8015-1F74609716C7}" destId="{615A7B6F-3C79-7C4A-80ED-4BB145CEED20}" srcOrd="0" destOrd="0" presId="urn:microsoft.com/office/officeart/2009/3/layout/HorizontalOrganizationChart"/>
    <dgm:cxn modelId="{387B992B-7718-644F-B210-06213EB1A70E}" type="presParOf" srcId="{D6B4544E-7C5A-9843-8015-1F74609716C7}" destId="{569F8FA5-A727-AF48-85FD-BD048279ECCB}" srcOrd="1" destOrd="0" presId="urn:microsoft.com/office/officeart/2009/3/layout/HorizontalOrganizationChart"/>
    <dgm:cxn modelId="{4EB937A5-DBA9-A248-9992-B2F1CE95684F}" type="presParOf" srcId="{E5025E50-9979-3843-A766-C3BB25F0F103}" destId="{1026B646-A2E3-CB41-8601-AA0232902826}" srcOrd="1" destOrd="0" presId="urn:microsoft.com/office/officeart/2009/3/layout/HorizontalOrganizationChart"/>
    <dgm:cxn modelId="{361F93F6-532D-0248-8440-51EE5C98D2E2}" type="presParOf" srcId="{E5025E50-9979-3843-A766-C3BB25F0F103}" destId="{C0CFBA6D-E9B3-5D48-8066-7AA13EE96F7B}" srcOrd="2" destOrd="0" presId="urn:microsoft.com/office/officeart/2009/3/layout/HorizontalOrganizationChart"/>
    <dgm:cxn modelId="{8D28A504-4384-6442-8235-AAEE92774BFC}" type="presParOf" srcId="{3A48F469-905F-C345-878C-31FC9BAB882C}" destId="{A912D915-B0FC-4641-AF8A-EB85D33E4627}" srcOrd="2" destOrd="0" presId="urn:microsoft.com/office/officeart/2009/3/layout/HorizontalOrganizationChart"/>
    <dgm:cxn modelId="{7AE2637D-0DFF-FC44-9101-FE76AA216123}" type="presParOf" srcId="{BB73EFF0-B270-284C-A5EE-F0ACA0A73A16}" destId="{47F6964D-6066-B242-B77B-C6B45903F1F0}" srcOrd="2" destOrd="0" presId="urn:microsoft.com/office/officeart/2009/3/layout/HorizontalOrganizationChart"/>
    <dgm:cxn modelId="{7D66B7D5-35C3-134B-B6A1-57AB143DE47D}" type="presParOf" srcId="{BB73EFF0-B270-284C-A5EE-F0ACA0A73A16}" destId="{3C7221EE-B552-A446-8DC8-905A8C373955}" srcOrd="3" destOrd="0" presId="urn:microsoft.com/office/officeart/2009/3/layout/HorizontalOrganizationChart"/>
    <dgm:cxn modelId="{ACC2EA49-CB8F-3740-B2A4-FAD584A8A82F}" type="presParOf" srcId="{3C7221EE-B552-A446-8DC8-905A8C373955}" destId="{52D34386-A4FF-934D-B90B-93D1692A914F}" srcOrd="0" destOrd="0" presId="urn:microsoft.com/office/officeart/2009/3/layout/HorizontalOrganizationChart"/>
    <dgm:cxn modelId="{52751A11-7694-614E-A73B-DDA1A54DF076}" type="presParOf" srcId="{52D34386-A4FF-934D-B90B-93D1692A914F}" destId="{01CC4972-C84B-5C4E-A229-EC8E8689A35A}" srcOrd="0" destOrd="0" presId="urn:microsoft.com/office/officeart/2009/3/layout/HorizontalOrganizationChart"/>
    <dgm:cxn modelId="{25A56A4A-168E-5E41-A650-F7735F84EB19}" type="presParOf" srcId="{52D34386-A4FF-934D-B90B-93D1692A914F}" destId="{80D5EF39-6E8F-2B4A-A999-389ADD4BD126}" srcOrd="1" destOrd="0" presId="urn:microsoft.com/office/officeart/2009/3/layout/HorizontalOrganizationChart"/>
    <dgm:cxn modelId="{6A863448-1905-A34C-AAFE-B2F2C9087184}" type="presParOf" srcId="{3C7221EE-B552-A446-8DC8-905A8C373955}" destId="{F38F5B25-4206-1740-8185-E05718C57A88}" srcOrd="1" destOrd="0" presId="urn:microsoft.com/office/officeart/2009/3/layout/HorizontalOrganizationChart"/>
    <dgm:cxn modelId="{1DEF0EEF-80EE-EB42-8B2B-9BE351F3B098}" type="presParOf" srcId="{F38F5B25-4206-1740-8185-E05718C57A88}" destId="{36CABE2F-3261-EF44-ACBD-75C7FF2D150A}" srcOrd="0" destOrd="0" presId="urn:microsoft.com/office/officeart/2009/3/layout/HorizontalOrganizationChart"/>
    <dgm:cxn modelId="{6EC99158-4473-EE4E-BFD0-6F514A8BE520}" type="presParOf" srcId="{F38F5B25-4206-1740-8185-E05718C57A88}" destId="{0EB09387-61BB-7A4C-AD10-982F6F5DC4DE}" srcOrd="1" destOrd="0" presId="urn:microsoft.com/office/officeart/2009/3/layout/HorizontalOrganizationChart"/>
    <dgm:cxn modelId="{74337AFC-B7F4-734D-9976-AF2E41BB2A23}" type="presParOf" srcId="{0EB09387-61BB-7A4C-AD10-982F6F5DC4DE}" destId="{96C5AC6A-52B6-2C42-AED2-64C0759E2CF0}" srcOrd="0" destOrd="0" presId="urn:microsoft.com/office/officeart/2009/3/layout/HorizontalOrganizationChart"/>
    <dgm:cxn modelId="{8A316969-0AE6-D940-9A6A-50B7A51D947A}" type="presParOf" srcId="{96C5AC6A-52B6-2C42-AED2-64C0759E2CF0}" destId="{4C5A4F38-F397-4548-B88B-EFB5466B6764}" srcOrd="0" destOrd="0" presId="urn:microsoft.com/office/officeart/2009/3/layout/HorizontalOrganizationChart"/>
    <dgm:cxn modelId="{4994DFD3-F4DB-8744-9F7E-E4BACE796A4A}" type="presParOf" srcId="{96C5AC6A-52B6-2C42-AED2-64C0759E2CF0}" destId="{BFA09558-1D9C-0940-ADDD-B39D77CCBA0E}" srcOrd="1" destOrd="0" presId="urn:microsoft.com/office/officeart/2009/3/layout/HorizontalOrganizationChart"/>
    <dgm:cxn modelId="{AA90B889-955B-E745-B03F-AD6D26180FF9}" type="presParOf" srcId="{0EB09387-61BB-7A4C-AD10-982F6F5DC4DE}" destId="{08C087D8-C29B-D648-B1D9-B75B208D1E8C}" srcOrd="1" destOrd="0" presId="urn:microsoft.com/office/officeart/2009/3/layout/HorizontalOrganizationChart"/>
    <dgm:cxn modelId="{D2B2653B-E04A-9B40-8035-7634290D2302}" type="presParOf" srcId="{0EB09387-61BB-7A4C-AD10-982F6F5DC4DE}" destId="{C90546B9-D220-F147-A375-764D555556E3}" srcOrd="2" destOrd="0" presId="urn:microsoft.com/office/officeart/2009/3/layout/HorizontalOrganizationChart"/>
    <dgm:cxn modelId="{454BC004-AD15-FA41-A73E-40C25BFC865D}" type="presParOf" srcId="{F38F5B25-4206-1740-8185-E05718C57A88}" destId="{25BDCDE5-DC52-B042-AD57-0A13DEB7BEBA}" srcOrd="2" destOrd="0" presId="urn:microsoft.com/office/officeart/2009/3/layout/HorizontalOrganizationChart"/>
    <dgm:cxn modelId="{BC7ED86C-2BEF-A44B-86DF-202A5C814B93}" type="presParOf" srcId="{F38F5B25-4206-1740-8185-E05718C57A88}" destId="{D7FD5060-5ECB-0A41-AD85-69249B1129FB}" srcOrd="3" destOrd="0" presId="urn:microsoft.com/office/officeart/2009/3/layout/HorizontalOrganizationChart"/>
    <dgm:cxn modelId="{091CE5A4-D724-5A49-BC30-160E1D221CF7}" type="presParOf" srcId="{D7FD5060-5ECB-0A41-AD85-69249B1129FB}" destId="{F9E2F73D-95BF-0C48-B2DD-AE1DBCBEF1F9}" srcOrd="0" destOrd="0" presId="urn:microsoft.com/office/officeart/2009/3/layout/HorizontalOrganizationChart"/>
    <dgm:cxn modelId="{388B2252-B728-1140-AD17-98A21AA5F88C}" type="presParOf" srcId="{F9E2F73D-95BF-0C48-B2DD-AE1DBCBEF1F9}" destId="{1505D14F-34BF-5342-9E76-A5355B2D2FEE}" srcOrd="0" destOrd="0" presId="urn:microsoft.com/office/officeart/2009/3/layout/HorizontalOrganizationChart"/>
    <dgm:cxn modelId="{00F60A26-57FC-4A4B-8C1E-FE890ED9B22F}" type="presParOf" srcId="{F9E2F73D-95BF-0C48-B2DD-AE1DBCBEF1F9}" destId="{D165CE6E-7712-8843-AF34-842FCC09C9FB}" srcOrd="1" destOrd="0" presId="urn:microsoft.com/office/officeart/2009/3/layout/HorizontalOrganizationChart"/>
    <dgm:cxn modelId="{DCB75DFF-2409-364F-92B9-F091DFADFFDC}" type="presParOf" srcId="{D7FD5060-5ECB-0A41-AD85-69249B1129FB}" destId="{F2692DA7-AD62-BD48-8146-CB5C3516A52F}" srcOrd="1" destOrd="0" presId="urn:microsoft.com/office/officeart/2009/3/layout/HorizontalOrganizationChart"/>
    <dgm:cxn modelId="{6C982073-FD26-8740-9F80-E082F9F85E1A}" type="presParOf" srcId="{D7FD5060-5ECB-0A41-AD85-69249B1129FB}" destId="{7DD3751F-E435-704D-A6A3-724CB01215BE}" srcOrd="2" destOrd="0" presId="urn:microsoft.com/office/officeart/2009/3/layout/HorizontalOrganizationChart"/>
    <dgm:cxn modelId="{A17FA118-8CE2-6F4E-BCE4-C5C8B4F326B1}" type="presParOf" srcId="{3C7221EE-B552-A446-8DC8-905A8C373955}" destId="{77AF2630-9482-F14A-BCAF-45A1908ABBD3}" srcOrd="2" destOrd="0" presId="urn:microsoft.com/office/officeart/2009/3/layout/HorizontalOrganizationChart"/>
    <dgm:cxn modelId="{DE65253D-75AB-9B49-ACC9-1D4F7294911B}" type="presParOf" srcId="{75B70334-02CA-3F4E-99C6-3C4659DA8FB2}" destId="{7EBAD2ED-9663-D246-914D-A09CC36EBF73}" srcOrd="2" destOrd="0" presId="urn:microsoft.com/office/officeart/2009/3/layout/HorizontalOrganizationChart"/>
    <dgm:cxn modelId="{E315243F-5AF7-B843-8E43-AD6CC8189E64}" type="presParOf" srcId="{B7B4D23D-A26A-2D4B-A908-609F59F82AF3}" destId="{D34C106A-C89A-1B4C-8145-AC7F2F1C5330}" srcOrd="4" destOrd="0" presId="urn:microsoft.com/office/officeart/2009/3/layout/HorizontalOrganizationChart"/>
    <dgm:cxn modelId="{559664CB-5B86-124C-B38F-0ADEF21C9137}" type="presParOf" srcId="{B7B4D23D-A26A-2D4B-A908-609F59F82AF3}" destId="{3C794664-7FB4-9541-A3E8-BC99F1EDDC11}" srcOrd="5" destOrd="0" presId="urn:microsoft.com/office/officeart/2009/3/layout/HorizontalOrganizationChart"/>
    <dgm:cxn modelId="{773BCE2C-FB16-954F-979C-DBEC5537A689}" type="presParOf" srcId="{3C794664-7FB4-9541-A3E8-BC99F1EDDC11}" destId="{1E9B92DA-626D-504D-AB4F-6FC48267B86F}" srcOrd="0" destOrd="0" presId="urn:microsoft.com/office/officeart/2009/3/layout/HorizontalOrganizationChart"/>
    <dgm:cxn modelId="{E97B5E84-74AD-4943-9C2E-E6943473E1A5}" type="presParOf" srcId="{1E9B92DA-626D-504D-AB4F-6FC48267B86F}" destId="{CB0485B8-DAB9-0A41-8E7D-E505A702D95D}" srcOrd="0" destOrd="0" presId="urn:microsoft.com/office/officeart/2009/3/layout/HorizontalOrganizationChart"/>
    <dgm:cxn modelId="{47725BB2-F33E-CE49-AEFC-B6661ED272A7}" type="presParOf" srcId="{1E9B92DA-626D-504D-AB4F-6FC48267B86F}" destId="{821EC9C0-898A-334B-8BE4-04DC294A3730}" srcOrd="1" destOrd="0" presId="urn:microsoft.com/office/officeart/2009/3/layout/HorizontalOrganizationChart"/>
    <dgm:cxn modelId="{B0318132-1B47-184B-B2CE-5847AFB53E14}" type="presParOf" srcId="{3C794664-7FB4-9541-A3E8-BC99F1EDDC11}" destId="{9145A4F8-4425-EE42-A039-B60645009689}" srcOrd="1" destOrd="0" presId="urn:microsoft.com/office/officeart/2009/3/layout/HorizontalOrganizationChart"/>
    <dgm:cxn modelId="{D2B1B539-BB42-5543-A5AE-E241F1CDB1B7}" type="presParOf" srcId="{9145A4F8-4425-EE42-A039-B60645009689}" destId="{8DA04038-1F48-9E44-AA8C-3164EFA8A7B8}" srcOrd="0" destOrd="0" presId="urn:microsoft.com/office/officeart/2009/3/layout/HorizontalOrganizationChart"/>
    <dgm:cxn modelId="{65631CB1-1712-BA43-B937-366D20D0172E}" type="presParOf" srcId="{9145A4F8-4425-EE42-A039-B60645009689}" destId="{7B1DCD35-02B4-3A42-A264-E6D4085C952F}" srcOrd="1" destOrd="0" presId="urn:microsoft.com/office/officeart/2009/3/layout/HorizontalOrganizationChart"/>
    <dgm:cxn modelId="{E21AD0B1-94ED-284C-B9E9-EC6F4388C0D4}" type="presParOf" srcId="{7B1DCD35-02B4-3A42-A264-E6D4085C952F}" destId="{48ABB5B3-FA24-9B4E-822E-332E4AD629A5}" srcOrd="0" destOrd="0" presId="urn:microsoft.com/office/officeart/2009/3/layout/HorizontalOrganizationChart"/>
    <dgm:cxn modelId="{5A8FC577-601F-4544-9CFD-3B30B80F91DF}" type="presParOf" srcId="{48ABB5B3-FA24-9B4E-822E-332E4AD629A5}" destId="{3C5AB509-8EE6-604C-8BBC-981915F4E718}" srcOrd="0" destOrd="0" presId="urn:microsoft.com/office/officeart/2009/3/layout/HorizontalOrganizationChart"/>
    <dgm:cxn modelId="{47CDBF62-9C47-424F-85A0-5A04BE811237}" type="presParOf" srcId="{48ABB5B3-FA24-9B4E-822E-332E4AD629A5}" destId="{CC284895-25DC-3540-B825-73DDD99DD955}" srcOrd="1" destOrd="0" presId="urn:microsoft.com/office/officeart/2009/3/layout/HorizontalOrganizationChart"/>
    <dgm:cxn modelId="{BDF92436-0015-5F43-A7AA-D0394CF919F5}" type="presParOf" srcId="{7B1DCD35-02B4-3A42-A264-E6D4085C952F}" destId="{166653DB-C6D2-114C-9D41-43C0471917DB}" srcOrd="1" destOrd="0" presId="urn:microsoft.com/office/officeart/2009/3/layout/HorizontalOrganizationChart"/>
    <dgm:cxn modelId="{C938B4CB-12C7-F345-8311-C52B108A349B}" type="presParOf" srcId="{166653DB-C6D2-114C-9D41-43C0471917DB}" destId="{9962724B-FB1C-E44A-A7C7-E034138DE5BF}" srcOrd="0" destOrd="0" presId="urn:microsoft.com/office/officeart/2009/3/layout/HorizontalOrganizationChart"/>
    <dgm:cxn modelId="{C7094DC3-3D1B-1142-BD31-4B8C04AEE08B}" type="presParOf" srcId="{166653DB-C6D2-114C-9D41-43C0471917DB}" destId="{EF8E996A-176F-A748-99E9-565331223871}" srcOrd="1" destOrd="0" presId="urn:microsoft.com/office/officeart/2009/3/layout/HorizontalOrganizationChart"/>
    <dgm:cxn modelId="{A0FD0D7F-D3DD-9E4F-8D2C-680203D121C2}" type="presParOf" srcId="{EF8E996A-176F-A748-99E9-565331223871}" destId="{5F77D806-18E1-1349-8DCB-58786F69AC82}" srcOrd="0" destOrd="0" presId="urn:microsoft.com/office/officeart/2009/3/layout/HorizontalOrganizationChart"/>
    <dgm:cxn modelId="{CAFC93F2-4D17-EB43-BC1C-D1A55F8AD957}" type="presParOf" srcId="{5F77D806-18E1-1349-8DCB-58786F69AC82}" destId="{59E7D394-1484-1243-AD8D-1E77FF3DBE33}" srcOrd="0" destOrd="0" presId="urn:microsoft.com/office/officeart/2009/3/layout/HorizontalOrganizationChart"/>
    <dgm:cxn modelId="{31E0B294-3BDC-1347-9FA5-FEBE524B6092}" type="presParOf" srcId="{5F77D806-18E1-1349-8DCB-58786F69AC82}" destId="{94A242F9-4894-E946-9D0C-3B2BC97D35FE}" srcOrd="1" destOrd="0" presId="urn:microsoft.com/office/officeart/2009/3/layout/HorizontalOrganizationChart"/>
    <dgm:cxn modelId="{1D7A1B4F-2EEA-EE44-A55A-927A560232C7}" type="presParOf" srcId="{EF8E996A-176F-A748-99E9-565331223871}" destId="{3B5CF81E-6692-2E45-8E8D-679B7B34C353}" srcOrd="1" destOrd="0" presId="urn:microsoft.com/office/officeart/2009/3/layout/HorizontalOrganizationChart"/>
    <dgm:cxn modelId="{835E81EE-80E7-1A49-895C-3E6D631EF312}" type="presParOf" srcId="{EF8E996A-176F-A748-99E9-565331223871}" destId="{AAEEA220-5FC5-214B-870A-B2064372A2BD}" srcOrd="2" destOrd="0" presId="urn:microsoft.com/office/officeart/2009/3/layout/HorizontalOrganizationChart"/>
    <dgm:cxn modelId="{C4B80BE5-6F81-4349-A3A8-EDCA21BA8454}" type="presParOf" srcId="{166653DB-C6D2-114C-9D41-43C0471917DB}" destId="{463D1A27-A4ED-FD4F-BC11-20E034B22F36}" srcOrd="2" destOrd="0" presId="urn:microsoft.com/office/officeart/2009/3/layout/HorizontalOrganizationChart"/>
    <dgm:cxn modelId="{0B3A8E27-099D-D944-A64A-19C652F46C56}" type="presParOf" srcId="{166653DB-C6D2-114C-9D41-43C0471917DB}" destId="{BB58DF0C-DC3B-F84E-91BF-1F8BAEFD8EA0}" srcOrd="3" destOrd="0" presId="urn:microsoft.com/office/officeart/2009/3/layout/HorizontalOrganizationChart"/>
    <dgm:cxn modelId="{A0D2C2FF-5981-7A4D-A481-A7544AFD4E9C}" type="presParOf" srcId="{BB58DF0C-DC3B-F84E-91BF-1F8BAEFD8EA0}" destId="{0886EC84-4392-FB43-B6AC-D89B3E6A70AE}" srcOrd="0" destOrd="0" presId="urn:microsoft.com/office/officeart/2009/3/layout/HorizontalOrganizationChart"/>
    <dgm:cxn modelId="{5B18F639-1943-F746-8617-38A5A192FC34}" type="presParOf" srcId="{0886EC84-4392-FB43-B6AC-D89B3E6A70AE}" destId="{BFCD997A-B7EE-F744-B3B2-2D5D802EE96E}" srcOrd="0" destOrd="0" presId="urn:microsoft.com/office/officeart/2009/3/layout/HorizontalOrganizationChart"/>
    <dgm:cxn modelId="{C6B6CDCF-0AB3-234F-B968-25199E6DFD88}" type="presParOf" srcId="{0886EC84-4392-FB43-B6AC-D89B3E6A70AE}" destId="{8B687805-294A-2746-8732-62B243631FBA}" srcOrd="1" destOrd="0" presId="urn:microsoft.com/office/officeart/2009/3/layout/HorizontalOrganizationChart"/>
    <dgm:cxn modelId="{C425CA07-7A12-3E45-AA2B-83489F1077BD}" type="presParOf" srcId="{BB58DF0C-DC3B-F84E-91BF-1F8BAEFD8EA0}" destId="{C23F51BA-790F-094C-8677-F0AD25BE970C}" srcOrd="1" destOrd="0" presId="urn:microsoft.com/office/officeart/2009/3/layout/HorizontalOrganizationChart"/>
    <dgm:cxn modelId="{FF546142-65B6-D140-B648-B900D40A6978}" type="presParOf" srcId="{C23F51BA-790F-094C-8677-F0AD25BE970C}" destId="{E9D5C149-4CF5-D640-8404-C15232FBF83E}" srcOrd="0" destOrd="0" presId="urn:microsoft.com/office/officeart/2009/3/layout/HorizontalOrganizationChart"/>
    <dgm:cxn modelId="{7A3C3D48-0689-5440-A5F8-CF0856818C69}" type="presParOf" srcId="{C23F51BA-790F-094C-8677-F0AD25BE970C}" destId="{74D41790-88D5-5043-977E-50122F1B5311}" srcOrd="1" destOrd="0" presId="urn:microsoft.com/office/officeart/2009/3/layout/HorizontalOrganizationChart"/>
    <dgm:cxn modelId="{7DFA99EA-2994-AC47-9474-91D611D9BB72}" type="presParOf" srcId="{74D41790-88D5-5043-977E-50122F1B5311}" destId="{D30DB32A-8246-4740-B64F-5C00B2964D37}" srcOrd="0" destOrd="0" presId="urn:microsoft.com/office/officeart/2009/3/layout/HorizontalOrganizationChart"/>
    <dgm:cxn modelId="{E225C4D2-E654-E94C-B346-4E5C9F0C5935}" type="presParOf" srcId="{D30DB32A-8246-4740-B64F-5C00B2964D37}" destId="{DDD65CF7-513F-C04F-81D0-B367DE3AE448}" srcOrd="0" destOrd="0" presId="urn:microsoft.com/office/officeart/2009/3/layout/HorizontalOrganizationChart"/>
    <dgm:cxn modelId="{65752A07-C205-B24D-A18E-4AE663842F14}" type="presParOf" srcId="{D30DB32A-8246-4740-B64F-5C00B2964D37}" destId="{B5291831-1730-664B-B26E-D40BA4F0392D}" srcOrd="1" destOrd="0" presId="urn:microsoft.com/office/officeart/2009/3/layout/HorizontalOrganizationChart"/>
    <dgm:cxn modelId="{FE356F2A-5E13-0544-B865-32DADA8993A7}" type="presParOf" srcId="{74D41790-88D5-5043-977E-50122F1B5311}" destId="{E6E3DB5F-4EA5-0243-A4E6-C4F71E635A12}" srcOrd="1" destOrd="0" presId="urn:microsoft.com/office/officeart/2009/3/layout/HorizontalOrganizationChart"/>
    <dgm:cxn modelId="{B9F57BEB-B6C4-F342-BE11-A7F0EB059CA7}" type="presParOf" srcId="{74D41790-88D5-5043-977E-50122F1B5311}" destId="{DE1404AF-D8C8-A646-84DF-E21D00683E8F}" srcOrd="2" destOrd="0" presId="urn:microsoft.com/office/officeart/2009/3/layout/HorizontalOrganizationChart"/>
    <dgm:cxn modelId="{71A5C515-C2C3-4B47-848B-E2D5BC192C47}" type="presParOf" srcId="{BB58DF0C-DC3B-F84E-91BF-1F8BAEFD8EA0}" destId="{71B1B2AF-EF2E-7B48-B151-CA8E7DCF81FC}" srcOrd="2" destOrd="0" presId="urn:microsoft.com/office/officeart/2009/3/layout/HorizontalOrganizationChart"/>
    <dgm:cxn modelId="{46D9EE31-410E-8046-98D8-3E0C979BB492}" type="presParOf" srcId="{7B1DCD35-02B4-3A42-A264-E6D4085C952F}" destId="{98DAEC88-05B5-4B4B-A257-ACAF496660BD}" srcOrd="2" destOrd="0" presId="urn:microsoft.com/office/officeart/2009/3/layout/HorizontalOrganizationChart"/>
    <dgm:cxn modelId="{2C091196-BF27-644C-97D8-7B2DA87A8B27}" type="presParOf" srcId="{3C794664-7FB4-9541-A3E8-BC99F1EDDC11}" destId="{FD6B261D-EBA5-E248-8191-BCD61549D233}" srcOrd="2" destOrd="0" presId="urn:microsoft.com/office/officeart/2009/3/layout/HorizontalOrganizationChart"/>
    <dgm:cxn modelId="{A780C2F9-DBB1-E24D-ABF5-5BCC163F2851}" type="presParOf" srcId="{089ED211-B570-0A41-A922-4DDF4C471244}" destId="{7B23DCE6-E5C9-014B-BC19-FEF63D0B8D24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D5C149-4CF5-D640-8404-C15232FBF83E}">
      <dsp:nvSpPr>
        <dsp:cNvPr id="0" name=""/>
        <dsp:cNvSpPr/>
      </dsp:nvSpPr>
      <dsp:spPr>
        <a:xfrm>
          <a:off x="6442273" y="3975521"/>
          <a:ext cx="2797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9796" y="4572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3D1A27-A4ED-FD4F-BC11-20E034B22F36}">
      <dsp:nvSpPr>
        <dsp:cNvPr id="0" name=""/>
        <dsp:cNvSpPr/>
      </dsp:nvSpPr>
      <dsp:spPr>
        <a:xfrm>
          <a:off x="4763492" y="3720459"/>
          <a:ext cx="279796" cy="3007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300781"/>
              </a:lnTo>
              <a:lnTo>
                <a:pt x="279796" y="300781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62724B-FB1C-E44A-A7C7-E034138DE5BF}">
      <dsp:nvSpPr>
        <dsp:cNvPr id="0" name=""/>
        <dsp:cNvSpPr/>
      </dsp:nvSpPr>
      <dsp:spPr>
        <a:xfrm>
          <a:off x="4763492" y="3419678"/>
          <a:ext cx="279796" cy="300781"/>
        </a:xfrm>
        <a:custGeom>
          <a:avLst/>
          <a:gdLst/>
          <a:ahLst/>
          <a:cxnLst/>
          <a:rect l="0" t="0" r="0" b="0"/>
          <a:pathLst>
            <a:path>
              <a:moveTo>
                <a:pt x="0" y="300781"/>
              </a:moveTo>
              <a:lnTo>
                <a:pt x="139898" y="300781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A04038-1F48-9E44-AA8C-3164EFA8A7B8}">
      <dsp:nvSpPr>
        <dsp:cNvPr id="0" name=""/>
        <dsp:cNvSpPr/>
      </dsp:nvSpPr>
      <dsp:spPr>
        <a:xfrm>
          <a:off x="3084710" y="3674739"/>
          <a:ext cx="2797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9796" y="4572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4C106A-C89A-1B4C-8145-AC7F2F1C5330}">
      <dsp:nvSpPr>
        <dsp:cNvPr id="0" name=""/>
        <dsp:cNvSpPr/>
      </dsp:nvSpPr>
      <dsp:spPr>
        <a:xfrm>
          <a:off x="1405929" y="2066160"/>
          <a:ext cx="279796" cy="16542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1654299"/>
              </a:lnTo>
              <a:lnTo>
                <a:pt x="279796" y="1654299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C064CD-4450-8B49-8B67-2B5D3812C9D4}">
      <dsp:nvSpPr>
        <dsp:cNvPr id="0" name=""/>
        <dsp:cNvSpPr/>
      </dsp:nvSpPr>
      <dsp:spPr>
        <a:xfrm>
          <a:off x="1405929" y="2066160"/>
          <a:ext cx="279796" cy="7519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751954"/>
              </a:lnTo>
              <a:lnTo>
                <a:pt x="279796" y="751954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52BEFA-5F31-1B46-AAC8-1B4BB5E3F3F3}">
      <dsp:nvSpPr>
        <dsp:cNvPr id="0" name=""/>
        <dsp:cNvSpPr/>
      </dsp:nvSpPr>
      <dsp:spPr>
        <a:xfrm>
          <a:off x="1405929" y="2066160"/>
          <a:ext cx="279796" cy="1503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150390"/>
              </a:lnTo>
              <a:lnTo>
                <a:pt x="279796" y="150390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BDCDE5-DC52-B042-AD57-0A13DEB7BEBA}">
      <dsp:nvSpPr>
        <dsp:cNvPr id="0" name=""/>
        <dsp:cNvSpPr/>
      </dsp:nvSpPr>
      <dsp:spPr>
        <a:xfrm>
          <a:off x="4763492" y="2517333"/>
          <a:ext cx="279796" cy="3007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300781"/>
              </a:lnTo>
              <a:lnTo>
                <a:pt x="279796" y="300781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CABE2F-3261-EF44-ACBD-75C7FF2D150A}">
      <dsp:nvSpPr>
        <dsp:cNvPr id="0" name=""/>
        <dsp:cNvSpPr/>
      </dsp:nvSpPr>
      <dsp:spPr>
        <a:xfrm>
          <a:off x="4763492" y="2216551"/>
          <a:ext cx="279796" cy="300781"/>
        </a:xfrm>
        <a:custGeom>
          <a:avLst/>
          <a:gdLst/>
          <a:ahLst/>
          <a:cxnLst/>
          <a:rect l="0" t="0" r="0" b="0"/>
          <a:pathLst>
            <a:path>
              <a:moveTo>
                <a:pt x="0" y="300781"/>
              </a:moveTo>
              <a:lnTo>
                <a:pt x="139898" y="300781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F6964D-6066-B242-B77B-C6B45903F1F0}">
      <dsp:nvSpPr>
        <dsp:cNvPr id="0" name=""/>
        <dsp:cNvSpPr/>
      </dsp:nvSpPr>
      <dsp:spPr>
        <a:xfrm>
          <a:off x="3084710" y="1614988"/>
          <a:ext cx="279796" cy="9023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902344"/>
              </a:lnTo>
              <a:lnTo>
                <a:pt x="279796" y="902344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20D7EA-3997-6E4F-89A0-7E4D864D3C52}">
      <dsp:nvSpPr>
        <dsp:cNvPr id="0" name=""/>
        <dsp:cNvSpPr/>
      </dsp:nvSpPr>
      <dsp:spPr>
        <a:xfrm>
          <a:off x="3084710" y="1614988"/>
          <a:ext cx="279796" cy="3007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300781"/>
              </a:lnTo>
              <a:lnTo>
                <a:pt x="279796" y="300781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2B8EEA-9789-9F49-B60F-A51407B15FB3}">
      <dsp:nvSpPr>
        <dsp:cNvPr id="0" name=""/>
        <dsp:cNvSpPr/>
      </dsp:nvSpPr>
      <dsp:spPr>
        <a:xfrm>
          <a:off x="3084710" y="1314206"/>
          <a:ext cx="279796" cy="300781"/>
        </a:xfrm>
        <a:custGeom>
          <a:avLst/>
          <a:gdLst/>
          <a:ahLst/>
          <a:cxnLst/>
          <a:rect l="0" t="0" r="0" b="0"/>
          <a:pathLst>
            <a:path>
              <a:moveTo>
                <a:pt x="0" y="300781"/>
              </a:moveTo>
              <a:lnTo>
                <a:pt x="139898" y="300781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356CB3-E229-2F49-8288-4B87955274D4}">
      <dsp:nvSpPr>
        <dsp:cNvPr id="0" name=""/>
        <dsp:cNvSpPr/>
      </dsp:nvSpPr>
      <dsp:spPr>
        <a:xfrm>
          <a:off x="4763492" y="712643"/>
          <a:ext cx="279796" cy="3007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9898" y="0"/>
              </a:lnTo>
              <a:lnTo>
                <a:pt x="139898" y="300781"/>
              </a:lnTo>
              <a:lnTo>
                <a:pt x="279796" y="300781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1660A3-EB93-C64C-AE43-9F161C36646E}">
      <dsp:nvSpPr>
        <dsp:cNvPr id="0" name=""/>
        <dsp:cNvSpPr/>
      </dsp:nvSpPr>
      <dsp:spPr>
        <a:xfrm>
          <a:off x="4763492" y="411861"/>
          <a:ext cx="279796" cy="300781"/>
        </a:xfrm>
        <a:custGeom>
          <a:avLst/>
          <a:gdLst/>
          <a:ahLst/>
          <a:cxnLst/>
          <a:rect l="0" t="0" r="0" b="0"/>
          <a:pathLst>
            <a:path>
              <a:moveTo>
                <a:pt x="0" y="300781"/>
              </a:moveTo>
              <a:lnTo>
                <a:pt x="139898" y="300781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797E6D-A8C4-CD40-9E7A-3554CE3AE2A5}">
      <dsp:nvSpPr>
        <dsp:cNvPr id="0" name=""/>
        <dsp:cNvSpPr/>
      </dsp:nvSpPr>
      <dsp:spPr>
        <a:xfrm>
          <a:off x="3084710" y="712643"/>
          <a:ext cx="279796" cy="902344"/>
        </a:xfrm>
        <a:custGeom>
          <a:avLst/>
          <a:gdLst/>
          <a:ahLst/>
          <a:cxnLst/>
          <a:rect l="0" t="0" r="0" b="0"/>
          <a:pathLst>
            <a:path>
              <a:moveTo>
                <a:pt x="0" y="902344"/>
              </a:moveTo>
              <a:lnTo>
                <a:pt x="139898" y="902344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2A25A3-2AE7-1448-A902-2ADC08C1D536}">
      <dsp:nvSpPr>
        <dsp:cNvPr id="0" name=""/>
        <dsp:cNvSpPr/>
      </dsp:nvSpPr>
      <dsp:spPr>
        <a:xfrm>
          <a:off x="1405929" y="1614988"/>
          <a:ext cx="279796" cy="451172"/>
        </a:xfrm>
        <a:custGeom>
          <a:avLst/>
          <a:gdLst/>
          <a:ahLst/>
          <a:cxnLst/>
          <a:rect l="0" t="0" r="0" b="0"/>
          <a:pathLst>
            <a:path>
              <a:moveTo>
                <a:pt x="0" y="451172"/>
              </a:moveTo>
              <a:lnTo>
                <a:pt x="139898" y="451172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2383F1-B55C-C048-B857-CF9379AC9B9C}">
      <dsp:nvSpPr>
        <dsp:cNvPr id="0" name=""/>
        <dsp:cNvSpPr/>
      </dsp:nvSpPr>
      <dsp:spPr>
        <a:xfrm>
          <a:off x="1405929" y="1013424"/>
          <a:ext cx="279796" cy="1052735"/>
        </a:xfrm>
        <a:custGeom>
          <a:avLst/>
          <a:gdLst/>
          <a:ahLst/>
          <a:cxnLst/>
          <a:rect l="0" t="0" r="0" b="0"/>
          <a:pathLst>
            <a:path>
              <a:moveTo>
                <a:pt x="0" y="1052735"/>
              </a:moveTo>
              <a:lnTo>
                <a:pt x="139898" y="1052735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4E1549-8DB8-CE48-A191-895C697EAA89}">
      <dsp:nvSpPr>
        <dsp:cNvPr id="0" name=""/>
        <dsp:cNvSpPr/>
      </dsp:nvSpPr>
      <dsp:spPr>
        <a:xfrm>
          <a:off x="1405929" y="411861"/>
          <a:ext cx="279796" cy="1654299"/>
        </a:xfrm>
        <a:custGeom>
          <a:avLst/>
          <a:gdLst/>
          <a:ahLst/>
          <a:cxnLst/>
          <a:rect l="0" t="0" r="0" b="0"/>
          <a:pathLst>
            <a:path>
              <a:moveTo>
                <a:pt x="0" y="1654299"/>
              </a:moveTo>
              <a:lnTo>
                <a:pt x="139898" y="1654299"/>
              </a:lnTo>
              <a:lnTo>
                <a:pt x="139898" y="0"/>
              </a:lnTo>
              <a:lnTo>
                <a:pt x="279796" y="0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32A431-C92D-A243-9110-A08DE9030E37}">
      <dsp:nvSpPr>
        <dsp:cNvPr id="0" name=""/>
        <dsp:cNvSpPr/>
      </dsp:nvSpPr>
      <dsp:spPr>
        <a:xfrm>
          <a:off x="6945" y="1852815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smtClean="0"/>
            <a:t>Luna</a:t>
          </a:r>
          <a:endParaRPr lang="ko-KR" altLang="en-US" sz="900" kern="1200" dirty="0"/>
        </a:p>
      </dsp:txBody>
      <dsp:txXfrm>
        <a:off x="6945" y="1852815"/>
        <a:ext cx="1398984" cy="426690"/>
      </dsp:txXfrm>
    </dsp:sp>
    <dsp:sp modelId="{EAE326AF-0A63-8E44-AC46-6F577D0E6341}">
      <dsp:nvSpPr>
        <dsp:cNvPr id="0" name=""/>
        <dsp:cNvSpPr/>
      </dsp:nvSpPr>
      <dsp:spPr>
        <a:xfrm>
          <a:off x="1685726" y="198516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smtClean="0"/>
            <a:t>build</a:t>
          </a:r>
          <a:endParaRPr lang="ko-KR" altLang="en-US" sz="900" kern="1200" dirty="0"/>
        </a:p>
      </dsp:txBody>
      <dsp:txXfrm>
        <a:off x="1685726" y="198516"/>
        <a:ext cx="1398984" cy="426690"/>
      </dsp:txXfrm>
    </dsp:sp>
    <dsp:sp modelId="{24B12F73-4E2A-EB48-BD5A-385977870059}">
      <dsp:nvSpPr>
        <dsp:cNvPr id="0" name=""/>
        <dsp:cNvSpPr/>
      </dsp:nvSpPr>
      <dsp:spPr>
        <a:xfrm>
          <a:off x="1685726" y="800079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smtClean="0"/>
            <a:t>Application</a:t>
          </a:r>
          <a:endParaRPr lang="ko-KR" altLang="en-US" sz="900" kern="1200" dirty="0"/>
        </a:p>
      </dsp:txBody>
      <dsp:txXfrm>
        <a:off x="1685726" y="800079"/>
        <a:ext cx="1398984" cy="426690"/>
      </dsp:txXfrm>
    </dsp:sp>
    <dsp:sp modelId="{F63E6898-D5C3-8A4D-B9BF-E9171B7D87F1}">
      <dsp:nvSpPr>
        <dsp:cNvPr id="0" name=""/>
        <dsp:cNvSpPr/>
      </dsp:nvSpPr>
      <dsp:spPr>
        <a:xfrm>
          <a:off x="1685726" y="1401643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CCLibrary</a:t>
          </a:r>
          <a:endParaRPr lang="ko-KR" altLang="en-US" sz="900" kern="1200" dirty="0"/>
        </a:p>
      </dsp:txBody>
      <dsp:txXfrm>
        <a:off x="1685726" y="1401643"/>
        <a:ext cx="1398984" cy="426690"/>
      </dsp:txXfrm>
    </dsp:sp>
    <dsp:sp modelId="{7827F014-41FC-254A-A7BA-59357D8E9D91}">
      <dsp:nvSpPr>
        <dsp:cNvPr id="0" name=""/>
        <dsp:cNvSpPr/>
      </dsp:nvSpPr>
      <dsp:spPr>
        <a:xfrm>
          <a:off x="3364507" y="499298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CCCoreAPI</a:t>
          </a:r>
          <a:r>
            <a:rPr lang="en-US" altLang="ko-KR" sz="900" kern="1200" dirty="0" smtClean="0"/>
            <a:t/>
          </a:r>
          <a:br>
            <a:rPr lang="en-US" altLang="ko-KR" sz="900" kern="1200" dirty="0" smtClean="0"/>
          </a:br>
          <a:r>
            <a:rPr lang="en-US" altLang="ko-KR" sz="900" kern="1200" dirty="0" smtClean="0"/>
            <a:t>(header</a:t>
          </a:r>
          <a:r>
            <a:rPr lang="en-US" altLang="ko-KR" sz="900" kern="1200" baseline="0" dirty="0" smtClean="0"/>
            <a:t> files)</a:t>
          </a:r>
          <a:endParaRPr lang="ko-KR" altLang="en-US" sz="900" kern="1200" dirty="0"/>
        </a:p>
      </dsp:txBody>
      <dsp:txXfrm>
        <a:off x="3364507" y="499298"/>
        <a:ext cx="1398984" cy="426690"/>
      </dsp:txXfrm>
    </dsp:sp>
    <dsp:sp modelId="{1D04CA66-497C-2946-B3CE-A840620FDA88}">
      <dsp:nvSpPr>
        <dsp:cNvPr id="0" name=""/>
        <dsp:cNvSpPr/>
      </dsp:nvSpPr>
      <dsp:spPr>
        <a:xfrm>
          <a:off x="5043289" y="198516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smtClean="0"/>
            <a:t>build</a:t>
          </a:r>
          <a:endParaRPr lang="ko-KR" altLang="en-US" sz="900" kern="1200" dirty="0"/>
        </a:p>
      </dsp:txBody>
      <dsp:txXfrm>
        <a:off x="5043289" y="198516"/>
        <a:ext cx="1398984" cy="426690"/>
      </dsp:txXfrm>
    </dsp:sp>
    <dsp:sp modelId="{615A7B6F-3C79-7C4A-80ED-4BB145CEED20}">
      <dsp:nvSpPr>
        <dsp:cNvPr id="0" name=""/>
        <dsp:cNvSpPr/>
      </dsp:nvSpPr>
      <dsp:spPr>
        <a:xfrm>
          <a:off x="5043289" y="800079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src</a:t>
          </a:r>
          <a:endParaRPr lang="ko-KR" altLang="en-US" sz="900" kern="1200" dirty="0"/>
        </a:p>
      </dsp:txBody>
      <dsp:txXfrm>
        <a:off x="5043289" y="800079"/>
        <a:ext cx="1398984" cy="426690"/>
      </dsp:txXfrm>
    </dsp:sp>
    <dsp:sp modelId="{BFAEB1B5-47AE-AD49-97AE-13190E73F74B}">
      <dsp:nvSpPr>
        <dsp:cNvPr id="0" name=""/>
        <dsp:cNvSpPr/>
      </dsp:nvSpPr>
      <dsp:spPr>
        <a:xfrm>
          <a:off x="3364507" y="1100861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CCNetworkAPI</a:t>
          </a:r>
          <a:r>
            <a:rPr lang="en-US" altLang="ko-KR" sz="900" kern="1200" dirty="0" smtClean="0"/>
            <a:t/>
          </a:r>
          <a:br>
            <a:rPr lang="en-US" altLang="ko-KR" sz="900" kern="1200" dirty="0" smtClean="0"/>
          </a:br>
          <a:r>
            <a:rPr lang="en-US" altLang="ko-KR" sz="900" kern="1200" dirty="0" smtClean="0"/>
            <a:t>(header</a:t>
          </a:r>
          <a:r>
            <a:rPr lang="en-US" altLang="ko-KR" sz="900" kern="1200" baseline="0" dirty="0" smtClean="0"/>
            <a:t> files)</a:t>
          </a:r>
          <a:endParaRPr lang="ko-KR" altLang="en-US" sz="900" kern="1200" dirty="0"/>
        </a:p>
      </dsp:txBody>
      <dsp:txXfrm>
        <a:off x="3364507" y="1100861"/>
        <a:ext cx="1398984" cy="426690"/>
      </dsp:txXfrm>
    </dsp:sp>
    <dsp:sp modelId="{100E5E6B-76B0-1D4D-99CA-3222E593F0A2}">
      <dsp:nvSpPr>
        <dsp:cNvPr id="0" name=""/>
        <dsp:cNvSpPr/>
      </dsp:nvSpPr>
      <dsp:spPr>
        <a:xfrm>
          <a:off x="3364507" y="1702424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CCRESTWebAPI</a:t>
          </a:r>
          <a:r>
            <a:rPr lang="en-US" altLang="ko-KR" sz="900" kern="1200" dirty="0" smtClean="0"/>
            <a:t/>
          </a:r>
          <a:br>
            <a:rPr lang="en-US" altLang="ko-KR" sz="900" kern="1200" dirty="0" smtClean="0"/>
          </a:br>
          <a:r>
            <a:rPr lang="en-US" altLang="ko-KR" sz="900" kern="1200" dirty="0" smtClean="0"/>
            <a:t>(header</a:t>
          </a:r>
          <a:r>
            <a:rPr lang="en-US" altLang="ko-KR" sz="900" kern="1200" baseline="0" dirty="0" smtClean="0"/>
            <a:t> files)</a:t>
          </a:r>
          <a:endParaRPr lang="ko-KR" altLang="en-US" sz="900" kern="1200" dirty="0"/>
        </a:p>
      </dsp:txBody>
      <dsp:txXfrm>
        <a:off x="3364507" y="1702424"/>
        <a:ext cx="1398984" cy="426690"/>
      </dsp:txXfrm>
    </dsp:sp>
    <dsp:sp modelId="{01CC4972-C84B-5C4E-A229-EC8E8689A35A}">
      <dsp:nvSpPr>
        <dsp:cNvPr id="0" name=""/>
        <dsp:cNvSpPr/>
      </dsp:nvSpPr>
      <dsp:spPr>
        <a:xfrm>
          <a:off x="3364507" y="2303988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CCWebServerAPI</a:t>
          </a:r>
          <a:r>
            <a:rPr lang="en-US" altLang="ko-KR" sz="900" kern="1200" dirty="0" smtClean="0"/>
            <a:t/>
          </a:r>
          <a:br>
            <a:rPr lang="en-US" altLang="ko-KR" sz="900" kern="1200" dirty="0" smtClean="0"/>
          </a:br>
          <a:r>
            <a:rPr lang="en-US" altLang="ko-KR" sz="900" kern="1200" dirty="0" smtClean="0"/>
            <a:t>(header</a:t>
          </a:r>
          <a:r>
            <a:rPr lang="en-US" altLang="ko-KR" sz="900" kern="1200" baseline="0" dirty="0" smtClean="0"/>
            <a:t> files)</a:t>
          </a:r>
          <a:endParaRPr lang="ko-KR" altLang="en-US" sz="900" kern="1200" dirty="0"/>
        </a:p>
      </dsp:txBody>
      <dsp:txXfrm>
        <a:off x="3364507" y="2303988"/>
        <a:ext cx="1398984" cy="426690"/>
      </dsp:txXfrm>
    </dsp:sp>
    <dsp:sp modelId="{4C5A4F38-F397-4548-B88B-EFB5466B6764}">
      <dsp:nvSpPr>
        <dsp:cNvPr id="0" name=""/>
        <dsp:cNvSpPr/>
      </dsp:nvSpPr>
      <dsp:spPr>
        <a:xfrm>
          <a:off x="5043289" y="2003206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smtClean="0"/>
            <a:t>build</a:t>
          </a:r>
          <a:endParaRPr lang="ko-KR" altLang="en-US" sz="900" kern="1200" dirty="0"/>
        </a:p>
      </dsp:txBody>
      <dsp:txXfrm>
        <a:off x="5043289" y="2003206"/>
        <a:ext cx="1398984" cy="426690"/>
      </dsp:txXfrm>
    </dsp:sp>
    <dsp:sp modelId="{1505D14F-34BF-5342-9E76-A5355B2D2FEE}">
      <dsp:nvSpPr>
        <dsp:cNvPr id="0" name=""/>
        <dsp:cNvSpPr/>
      </dsp:nvSpPr>
      <dsp:spPr>
        <a:xfrm>
          <a:off x="5043289" y="2604769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src</a:t>
          </a:r>
          <a:endParaRPr lang="ko-KR" altLang="en-US" sz="900" kern="1200" dirty="0"/>
        </a:p>
      </dsp:txBody>
      <dsp:txXfrm>
        <a:off x="5043289" y="2604769"/>
        <a:ext cx="1398984" cy="426690"/>
      </dsp:txXfrm>
    </dsp:sp>
    <dsp:sp modelId="{E7827E49-0777-404C-96D0-4EF2B2FA6935}">
      <dsp:nvSpPr>
        <dsp:cNvPr id="0" name=""/>
        <dsp:cNvSpPr/>
      </dsp:nvSpPr>
      <dsp:spPr>
        <a:xfrm>
          <a:off x="1685726" y="2003206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FossLibrary</a:t>
          </a:r>
          <a:endParaRPr lang="ko-KR" altLang="en-US" sz="900" kern="1200" dirty="0"/>
        </a:p>
      </dsp:txBody>
      <dsp:txXfrm>
        <a:off x="1685726" y="2003206"/>
        <a:ext cx="1398984" cy="426690"/>
      </dsp:txXfrm>
    </dsp:sp>
    <dsp:sp modelId="{1C338D1C-C4D3-1A45-A5E4-8A33BC0F0FBC}">
      <dsp:nvSpPr>
        <dsp:cNvPr id="0" name=""/>
        <dsp:cNvSpPr/>
      </dsp:nvSpPr>
      <dsp:spPr>
        <a:xfrm>
          <a:off x="1685726" y="2604769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ProductLibrary</a:t>
          </a:r>
          <a:endParaRPr lang="ko-KR" altLang="en-US" sz="900" kern="1200" dirty="0"/>
        </a:p>
      </dsp:txBody>
      <dsp:txXfrm>
        <a:off x="1685726" y="2604769"/>
        <a:ext cx="1398984" cy="426690"/>
      </dsp:txXfrm>
    </dsp:sp>
    <dsp:sp modelId="{CB0485B8-DAB9-0A41-8E7D-E505A702D95D}">
      <dsp:nvSpPr>
        <dsp:cNvPr id="0" name=""/>
        <dsp:cNvSpPr/>
      </dsp:nvSpPr>
      <dsp:spPr>
        <a:xfrm>
          <a:off x="1685726" y="3507114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ThirdPartyLibrary</a:t>
          </a:r>
          <a:endParaRPr lang="ko-KR" altLang="en-US" sz="900" kern="1200" dirty="0"/>
        </a:p>
      </dsp:txBody>
      <dsp:txXfrm>
        <a:off x="1685726" y="3507114"/>
        <a:ext cx="1398984" cy="426690"/>
      </dsp:txXfrm>
    </dsp:sp>
    <dsp:sp modelId="{3C5AB509-8EE6-604C-8BBC-981915F4E718}">
      <dsp:nvSpPr>
        <dsp:cNvPr id="0" name=""/>
        <dsp:cNvSpPr/>
      </dsp:nvSpPr>
      <dsp:spPr>
        <a:xfrm>
          <a:off x="3364507" y="3507114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CCMongooseServerAPI</a:t>
          </a:r>
          <a:r>
            <a:rPr lang="en-US" altLang="ko-KR" sz="900" kern="1200" dirty="0" smtClean="0"/>
            <a:t/>
          </a:r>
          <a:br>
            <a:rPr lang="en-US" altLang="ko-KR" sz="900" kern="1200" dirty="0" smtClean="0"/>
          </a:br>
          <a:r>
            <a:rPr lang="en-US" altLang="ko-KR" sz="900" kern="1200" dirty="0" smtClean="0"/>
            <a:t>(header</a:t>
          </a:r>
          <a:r>
            <a:rPr lang="en-US" altLang="ko-KR" sz="900" kern="1200" baseline="0" dirty="0" smtClean="0"/>
            <a:t> files)</a:t>
          </a:r>
          <a:endParaRPr lang="ko-KR" altLang="en-US" sz="900" kern="1200" dirty="0"/>
        </a:p>
      </dsp:txBody>
      <dsp:txXfrm>
        <a:off x="3364507" y="3507114"/>
        <a:ext cx="1398984" cy="426690"/>
      </dsp:txXfrm>
    </dsp:sp>
    <dsp:sp modelId="{59E7D394-1484-1243-AD8D-1E77FF3DBE33}">
      <dsp:nvSpPr>
        <dsp:cNvPr id="0" name=""/>
        <dsp:cNvSpPr/>
      </dsp:nvSpPr>
      <dsp:spPr>
        <a:xfrm>
          <a:off x="5043289" y="3206332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smtClean="0"/>
            <a:t>build</a:t>
          </a:r>
          <a:endParaRPr lang="ko-KR" altLang="en-US" sz="900" kern="1200" dirty="0"/>
        </a:p>
      </dsp:txBody>
      <dsp:txXfrm>
        <a:off x="5043289" y="3206332"/>
        <a:ext cx="1398984" cy="426690"/>
      </dsp:txXfrm>
    </dsp:sp>
    <dsp:sp modelId="{BFCD997A-B7EE-F744-B3B2-2D5D802EE96E}">
      <dsp:nvSpPr>
        <dsp:cNvPr id="0" name=""/>
        <dsp:cNvSpPr/>
      </dsp:nvSpPr>
      <dsp:spPr>
        <a:xfrm>
          <a:off x="5043289" y="3807896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err="1" smtClean="0"/>
            <a:t>src</a:t>
          </a:r>
          <a:endParaRPr lang="ko-KR" altLang="en-US" sz="900" kern="1200" dirty="0"/>
        </a:p>
      </dsp:txBody>
      <dsp:txXfrm>
        <a:off x="5043289" y="3807896"/>
        <a:ext cx="1398984" cy="426690"/>
      </dsp:txXfrm>
    </dsp:sp>
    <dsp:sp modelId="{DDD65CF7-513F-C04F-81D0-B367DE3AE448}">
      <dsp:nvSpPr>
        <dsp:cNvPr id="0" name=""/>
        <dsp:cNvSpPr/>
      </dsp:nvSpPr>
      <dsp:spPr>
        <a:xfrm>
          <a:off x="6722070" y="3807896"/>
          <a:ext cx="1398984" cy="42669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900" kern="1200" dirty="0" smtClean="0"/>
            <a:t>mongoose5.6</a:t>
          </a:r>
          <a:endParaRPr lang="ko-KR" altLang="en-US" sz="900" kern="1200" dirty="0"/>
        </a:p>
      </dsp:txBody>
      <dsp:txXfrm>
        <a:off x="6722070" y="3807896"/>
        <a:ext cx="1398984" cy="4266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D5C149-4CF5-D640-8404-C15232FBF83E}">
      <dsp:nvSpPr>
        <dsp:cNvPr id="0" name=""/>
        <dsp:cNvSpPr/>
      </dsp:nvSpPr>
      <dsp:spPr>
        <a:xfrm>
          <a:off x="4566675" y="2860716"/>
          <a:ext cx="19833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98337" y="4572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3D1A27-A4ED-FD4F-BC11-20E034B22F36}">
      <dsp:nvSpPr>
        <dsp:cNvPr id="0" name=""/>
        <dsp:cNvSpPr/>
      </dsp:nvSpPr>
      <dsp:spPr>
        <a:xfrm>
          <a:off x="3376653" y="2693223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9168" y="0"/>
              </a:lnTo>
              <a:lnTo>
                <a:pt x="99168" y="213212"/>
              </a:lnTo>
              <a:lnTo>
                <a:pt x="198337" y="213212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62724B-FB1C-E44A-A7C7-E034138DE5BF}">
      <dsp:nvSpPr>
        <dsp:cNvPr id="0" name=""/>
        <dsp:cNvSpPr/>
      </dsp:nvSpPr>
      <dsp:spPr>
        <a:xfrm>
          <a:off x="3376653" y="2480011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213212"/>
              </a:moveTo>
              <a:lnTo>
                <a:pt x="99168" y="213212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A04038-1F48-9E44-AA8C-3164EFA8A7B8}">
      <dsp:nvSpPr>
        <dsp:cNvPr id="0" name=""/>
        <dsp:cNvSpPr/>
      </dsp:nvSpPr>
      <dsp:spPr>
        <a:xfrm>
          <a:off x="2186630" y="2647503"/>
          <a:ext cx="19833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98337" y="4572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4C106A-C89A-1B4C-8145-AC7F2F1C5330}">
      <dsp:nvSpPr>
        <dsp:cNvPr id="0" name=""/>
        <dsp:cNvSpPr/>
      </dsp:nvSpPr>
      <dsp:spPr>
        <a:xfrm>
          <a:off x="996608" y="1840374"/>
          <a:ext cx="198337" cy="8528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9168" y="0"/>
              </a:lnTo>
              <a:lnTo>
                <a:pt x="99168" y="852849"/>
              </a:lnTo>
              <a:lnTo>
                <a:pt x="198337" y="852849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BDCDE5-DC52-B042-AD57-0A13DEB7BEBA}">
      <dsp:nvSpPr>
        <dsp:cNvPr id="0" name=""/>
        <dsp:cNvSpPr/>
      </dsp:nvSpPr>
      <dsp:spPr>
        <a:xfrm>
          <a:off x="3376653" y="1840374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9168" y="0"/>
              </a:lnTo>
              <a:lnTo>
                <a:pt x="99168" y="213212"/>
              </a:lnTo>
              <a:lnTo>
                <a:pt x="198337" y="213212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CABE2F-3261-EF44-ACBD-75C7FF2D150A}">
      <dsp:nvSpPr>
        <dsp:cNvPr id="0" name=""/>
        <dsp:cNvSpPr/>
      </dsp:nvSpPr>
      <dsp:spPr>
        <a:xfrm>
          <a:off x="3376653" y="1627162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213212"/>
              </a:moveTo>
              <a:lnTo>
                <a:pt x="99168" y="213212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F6964D-6066-B242-B77B-C6B45903F1F0}">
      <dsp:nvSpPr>
        <dsp:cNvPr id="0" name=""/>
        <dsp:cNvSpPr/>
      </dsp:nvSpPr>
      <dsp:spPr>
        <a:xfrm>
          <a:off x="2186630" y="1413949"/>
          <a:ext cx="198337" cy="4264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9168" y="0"/>
              </a:lnTo>
              <a:lnTo>
                <a:pt x="99168" y="426424"/>
              </a:lnTo>
              <a:lnTo>
                <a:pt x="198337" y="426424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356CB3-E229-2F49-8288-4B87955274D4}">
      <dsp:nvSpPr>
        <dsp:cNvPr id="0" name=""/>
        <dsp:cNvSpPr/>
      </dsp:nvSpPr>
      <dsp:spPr>
        <a:xfrm>
          <a:off x="3376653" y="987525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9168" y="0"/>
              </a:lnTo>
              <a:lnTo>
                <a:pt x="99168" y="213212"/>
              </a:lnTo>
              <a:lnTo>
                <a:pt x="198337" y="213212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1660A3-EB93-C64C-AE43-9F161C36646E}">
      <dsp:nvSpPr>
        <dsp:cNvPr id="0" name=""/>
        <dsp:cNvSpPr/>
      </dsp:nvSpPr>
      <dsp:spPr>
        <a:xfrm>
          <a:off x="3376653" y="774312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213212"/>
              </a:moveTo>
              <a:lnTo>
                <a:pt x="99168" y="213212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797E6D-A8C4-CD40-9E7A-3554CE3AE2A5}">
      <dsp:nvSpPr>
        <dsp:cNvPr id="0" name=""/>
        <dsp:cNvSpPr/>
      </dsp:nvSpPr>
      <dsp:spPr>
        <a:xfrm>
          <a:off x="2186630" y="987525"/>
          <a:ext cx="198337" cy="426424"/>
        </a:xfrm>
        <a:custGeom>
          <a:avLst/>
          <a:gdLst/>
          <a:ahLst/>
          <a:cxnLst/>
          <a:rect l="0" t="0" r="0" b="0"/>
          <a:pathLst>
            <a:path>
              <a:moveTo>
                <a:pt x="0" y="426424"/>
              </a:moveTo>
              <a:lnTo>
                <a:pt x="99168" y="426424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2A25A3-2AE7-1448-A902-2ADC08C1D536}">
      <dsp:nvSpPr>
        <dsp:cNvPr id="0" name=""/>
        <dsp:cNvSpPr/>
      </dsp:nvSpPr>
      <dsp:spPr>
        <a:xfrm>
          <a:off x="996608" y="1413949"/>
          <a:ext cx="198337" cy="426424"/>
        </a:xfrm>
        <a:custGeom>
          <a:avLst/>
          <a:gdLst/>
          <a:ahLst/>
          <a:cxnLst/>
          <a:rect l="0" t="0" r="0" b="0"/>
          <a:pathLst>
            <a:path>
              <a:moveTo>
                <a:pt x="0" y="426424"/>
              </a:moveTo>
              <a:lnTo>
                <a:pt x="99168" y="426424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4E1549-8DB8-CE48-A191-895C697EAA89}">
      <dsp:nvSpPr>
        <dsp:cNvPr id="0" name=""/>
        <dsp:cNvSpPr/>
      </dsp:nvSpPr>
      <dsp:spPr>
        <a:xfrm>
          <a:off x="996608" y="987525"/>
          <a:ext cx="198337" cy="852849"/>
        </a:xfrm>
        <a:custGeom>
          <a:avLst/>
          <a:gdLst/>
          <a:ahLst/>
          <a:cxnLst/>
          <a:rect l="0" t="0" r="0" b="0"/>
          <a:pathLst>
            <a:path>
              <a:moveTo>
                <a:pt x="0" y="852849"/>
              </a:moveTo>
              <a:lnTo>
                <a:pt x="99168" y="852849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32A431-C92D-A243-9110-A08DE9030E37}">
      <dsp:nvSpPr>
        <dsp:cNvPr id="0" name=""/>
        <dsp:cNvSpPr/>
      </dsp:nvSpPr>
      <dsp:spPr>
        <a:xfrm>
          <a:off x="4923" y="1689142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Luna</a:t>
          </a:r>
          <a:endParaRPr lang="ko-KR" altLang="en-US" sz="600" kern="1200" dirty="0"/>
        </a:p>
      </dsp:txBody>
      <dsp:txXfrm>
        <a:off x="4923" y="1689142"/>
        <a:ext cx="991685" cy="302464"/>
      </dsp:txXfrm>
    </dsp:sp>
    <dsp:sp modelId="{EAE326AF-0A63-8E44-AC46-6F577D0E6341}">
      <dsp:nvSpPr>
        <dsp:cNvPr id="0" name=""/>
        <dsp:cNvSpPr/>
      </dsp:nvSpPr>
      <dsp:spPr>
        <a:xfrm>
          <a:off x="1194945" y="836293"/>
          <a:ext cx="991685" cy="302464"/>
        </a:xfrm>
        <a:prstGeom prst="rect">
          <a:avLst/>
        </a:prstGeom>
        <a:solidFill>
          <a:srgbClr val="FFC000"/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build</a:t>
          </a:r>
          <a:endParaRPr lang="ko-KR" altLang="en-US" sz="600" kern="1200" dirty="0"/>
        </a:p>
      </dsp:txBody>
      <dsp:txXfrm>
        <a:off x="1194945" y="836293"/>
        <a:ext cx="991685" cy="302464"/>
      </dsp:txXfrm>
    </dsp:sp>
    <dsp:sp modelId="{F63E6898-D5C3-8A4D-B9BF-E9171B7D87F1}">
      <dsp:nvSpPr>
        <dsp:cNvPr id="0" name=""/>
        <dsp:cNvSpPr/>
      </dsp:nvSpPr>
      <dsp:spPr>
        <a:xfrm>
          <a:off x="1194945" y="1262717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CCLibrary</a:t>
          </a:r>
          <a:endParaRPr lang="ko-KR" altLang="en-US" sz="600" kern="1200" dirty="0"/>
        </a:p>
      </dsp:txBody>
      <dsp:txXfrm>
        <a:off x="1194945" y="1262717"/>
        <a:ext cx="991685" cy="302464"/>
      </dsp:txXfrm>
    </dsp:sp>
    <dsp:sp modelId="{7827F014-41FC-254A-A7BA-59357D8E9D91}">
      <dsp:nvSpPr>
        <dsp:cNvPr id="0" name=""/>
        <dsp:cNvSpPr/>
      </dsp:nvSpPr>
      <dsp:spPr>
        <a:xfrm>
          <a:off x="2384967" y="836293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CCCoreAPI</a:t>
          </a:r>
          <a:endParaRPr lang="ko-KR" altLang="en-US" sz="600" kern="1200" dirty="0"/>
        </a:p>
      </dsp:txBody>
      <dsp:txXfrm>
        <a:off x="2384967" y="836293"/>
        <a:ext cx="991685" cy="302464"/>
      </dsp:txXfrm>
    </dsp:sp>
    <dsp:sp modelId="{1D04CA66-497C-2946-B3CE-A840620FDA88}">
      <dsp:nvSpPr>
        <dsp:cNvPr id="0" name=""/>
        <dsp:cNvSpPr/>
      </dsp:nvSpPr>
      <dsp:spPr>
        <a:xfrm>
          <a:off x="3574990" y="623080"/>
          <a:ext cx="991685" cy="302464"/>
        </a:xfrm>
        <a:prstGeom prst="rect">
          <a:avLst/>
        </a:prstGeom>
        <a:solidFill>
          <a:srgbClr val="92D050"/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build</a:t>
          </a:r>
          <a:endParaRPr lang="ko-KR" altLang="en-US" sz="600" kern="1200" dirty="0"/>
        </a:p>
      </dsp:txBody>
      <dsp:txXfrm>
        <a:off x="3574990" y="623080"/>
        <a:ext cx="991685" cy="302464"/>
      </dsp:txXfrm>
    </dsp:sp>
    <dsp:sp modelId="{615A7B6F-3C79-7C4A-80ED-4BB145CEED20}">
      <dsp:nvSpPr>
        <dsp:cNvPr id="0" name=""/>
        <dsp:cNvSpPr/>
      </dsp:nvSpPr>
      <dsp:spPr>
        <a:xfrm>
          <a:off x="3574990" y="1049505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src</a:t>
          </a:r>
          <a:endParaRPr lang="ko-KR" altLang="en-US" sz="600" kern="1200" dirty="0"/>
        </a:p>
      </dsp:txBody>
      <dsp:txXfrm>
        <a:off x="3574990" y="1049505"/>
        <a:ext cx="991685" cy="302464"/>
      </dsp:txXfrm>
    </dsp:sp>
    <dsp:sp modelId="{01CC4972-C84B-5C4E-A229-EC8E8689A35A}">
      <dsp:nvSpPr>
        <dsp:cNvPr id="0" name=""/>
        <dsp:cNvSpPr/>
      </dsp:nvSpPr>
      <dsp:spPr>
        <a:xfrm>
          <a:off x="2384967" y="1689142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CCWebServerAPI</a:t>
          </a:r>
          <a:endParaRPr lang="ko-KR" altLang="en-US" sz="600" kern="1200" dirty="0"/>
        </a:p>
      </dsp:txBody>
      <dsp:txXfrm>
        <a:off x="2384967" y="1689142"/>
        <a:ext cx="991685" cy="302464"/>
      </dsp:txXfrm>
    </dsp:sp>
    <dsp:sp modelId="{4C5A4F38-F397-4548-B88B-EFB5466B6764}">
      <dsp:nvSpPr>
        <dsp:cNvPr id="0" name=""/>
        <dsp:cNvSpPr/>
      </dsp:nvSpPr>
      <dsp:spPr>
        <a:xfrm>
          <a:off x="3574990" y="1475930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build</a:t>
          </a:r>
          <a:endParaRPr lang="ko-KR" altLang="en-US" sz="600" kern="1200" dirty="0"/>
        </a:p>
      </dsp:txBody>
      <dsp:txXfrm>
        <a:off x="3574990" y="1475930"/>
        <a:ext cx="991685" cy="302464"/>
      </dsp:txXfrm>
    </dsp:sp>
    <dsp:sp modelId="{1505D14F-34BF-5342-9E76-A5355B2D2FEE}">
      <dsp:nvSpPr>
        <dsp:cNvPr id="0" name=""/>
        <dsp:cNvSpPr/>
      </dsp:nvSpPr>
      <dsp:spPr>
        <a:xfrm>
          <a:off x="3574990" y="1902354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src</a:t>
          </a:r>
          <a:endParaRPr lang="ko-KR" altLang="en-US" sz="600" kern="1200" dirty="0"/>
        </a:p>
      </dsp:txBody>
      <dsp:txXfrm>
        <a:off x="3574990" y="1902354"/>
        <a:ext cx="991685" cy="302464"/>
      </dsp:txXfrm>
    </dsp:sp>
    <dsp:sp modelId="{CB0485B8-DAB9-0A41-8E7D-E505A702D95D}">
      <dsp:nvSpPr>
        <dsp:cNvPr id="0" name=""/>
        <dsp:cNvSpPr/>
      </dsp:nvSpPr>
      <dsp:spPr>
        <a:xfrm>
          <a:off x="1194945" y="2541991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ThirdPartyLibrary</a:t>
          </a:r>
          <a:endParaRPr lang="ko-KR" altLang="en-US" sz="600" kern="1200" dirty="0"/>
        </a:p>
      </dsp:txBody>
      <dsp:txXfrm>
        <a:off x="1194945" y="2541991"/>
        <a:ext cx="991685" cy="302464"/>
      </dsp:txXfrm>
    </dsp:sp>
    <dsp:sp modelId="{3C5AB509-8EE6-604C-8BBC-981915F4E718}">
      <dsp:nvSpPr>
        <dsp:cNvPr id="0" name=""/>
        <dsp:cNvSpPr/>
      </dsp:nvSpPr>
      <dsp:spPr>
        <a:xfrm>
          <a:off x="2384967" y="2541991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CCMongooseServerAPI</a:t>
          </a:r>
          <a:endParaRPr lang="ko-KR" altLang="en-US" sz="600" kern="1200" dirty="0"/>
        </a:p>
      </dsp:txBody>
      <dsp:txXfrm>
        <a:off x="2384967" y="2541991"/>
        <a:ext cx="991685" cy="302464"/>
      </dsp:txXfrm>
    </dsp:sp>
    <dsp:sp modelId="{59E7D394-1484-1243-AD8D-1E77FF3DBE33}">
      <dsp:nvSpPr>
        <dsp:cNvPr id="0" name=""/>
        <dsp:cNvSpPr/>
      </dsp:nvSpPr>
      <dsp:spPr>
        <a:xfrm>
          <a:off x="3574990" y="2328779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build</a:t>
          </a:r>
          <a:endParaRPr lang="ko-KR" altLang="en-US" sz="600" kern="1200" dirty="0"/>
        </a:p>
      </dsp:txBody>
      <dsp:txXfrm>
        <a:off x="3574990" y="2328779"/>
        <a:ext cx="991685" cy="302464"/>
      </dsp:txXfrm>
    </dsp:sp>
    <dsp:sp modelId="{BFCD997A-B7EE-F744-B3B2-2D5D802EE96E}">
      <dsp:nvSpPr>
        <dsp:cNvPr id="0" name=""/>
        <dsp:cNvSpPr/>
      </dsp:nvSpPr>
      <dsp:spPr>
        <a:xfrm>
          <a:off x="3574990" y="2755204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src</a:t>
          </a:r>
          <a:endParaRPr lang="ko-KR" altLang="en-US" sz="600" kern="1200" dirty="0"/>
        </a:p>
      </dsp:txBody>
      <dsp:txXfrm>
        <a:off x="3574990" y="2755204"/>
        <a:ext cx="991685" cy="302464"/>
      </dsp:txXfrm>
    </dsp:sp>
    <dsp:sp modelId="{DDD65CF7-513F-C04F-81D0-B367DE3AE448}">
      <dsp:nvSpPr>
        <dsp:cNvPr id="0" name=""/>
        <dsp:cNvSpPr/>
      </dsp:nvSpPr>
      <dsp:spPr>
        <a:xfrm>
          <a:off x="4765012" y="2755204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mongoose5.6</a:t>
          </a:r>
          <a:endParaRPr lang="ko-KR" altLang="en-US" sz="600" kern="1200" dirty="0"/>
        </a:p>
      </dsp:txBody>
      <dsp:txXfrm>
        <a:off x="4765012" y="2755204"/>
        <a:ext cx="991685" cy="3024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D5C149-4CF5-D640-8404-C15232FBF83E}">
      <dsp:nvSpPr>
        <dsp:cNvPr id="0" name=""/>
        <dsp:cNvSpPr/>
      </dsp:nvSpPr>
      <dsp:spPr>
        <a:xfrm>
          <a:off x="4566675" y="2860716"/>
          <a:ext cx="19833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98337" y="4572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3D1A27-A4ED-FD4F-BC11-20E034B22F36}">
      <dsp:nvSpPr>
        <dsp:cNvPr id="0" name=""/>
        <dsp:cNvSpPr/>
      </dsp:nvSpPr>
      <dsp:spPr>
        <a:xfrm>
          <a:off x="3376653" y="2693223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9168" y="0"/>
              </a:lnTo>
              <a:lnTo>
                <a:pt x="99168" y="213212"/>
              </a:lnTo>
              <a:lnTo>
                <a:pt x="198337" y="213212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62724B-FB1C-E44A-A7C7-E034138DE5BF}">
      <dsp:nvSpPr>
        <dsp:cNvPr id="0" name=""/>
        <dsp:cNvSpPr/>
      </dsp:nvSpPr>
      <dsp:spPr>
        <a:xfrm>
          <a:off x="3376653" y="2480011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213212"/>
              </a:moveTo>
              <a:lnTo>
                <a:pt x="99168" y="213212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A04038-1F48-9E44-AA8C-3164EFA8A7B8}">
      <dsp:nvSpPr>
        <dsp:cNvPr id="0" name=""/>
        <dsp:cNvSpPr/>
      </dsp:nvSpPr>
      <dsp:spPr>
        <a:xfrm>
          <a:off x="2186630" y="2647503"/>
          <a:ext cx="19833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98337" y="4572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4C106A-C89A-1B4C-8145-AC7F2F1C5330}">
      <dsp:nvSpPr>
        <dsp:cNvPr id="0" name=""/>
        <dsp:cNvSpPr/>
      </dsp:nvSpPr>
      <dsp:spPr>
        <a:xfrm>
          <a:off x="996608" y="1840374"/>
          <a:ext cx="198337" cy="8528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9168" y="0"/>
              </a:lnTo>
              <a:lnTo>
                <a:pt x="99168" y="852849"/>
              </a:lnTo>
              <a:lnTo>
                <a:pt x="198337" y="852849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BDCDE5-DC52-B042-AD57-0A13DEB7BEBA}">
      <dsp:nvSpPr>
        <dsp:cNvPr id="0" name=""/>
        <dsp:cNvSpPr/>
      </dsp:nvSpPr>
      <dsp:spPr>
        <a:xfrm>
          <a:off x="3376653" y="1840374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9168" y="0"/>
              </a:lnTo>
              <a:lnTo>
                <a:pt x="99168" y="213212"/>
              </a:lnTo>
              <a:lnTo>
                <a:pt x="198337" y="213212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CABE2F-3261-EF44-ACBD-75C7FF2D150A}">
      <dsp:nvSpPr>
        <dsp:cNvPr id="0" name=""/>
        <dsp:cNvSpPr/>
      </dsp:nvSpPr>
      <dsp:spPr>
        <a:xfrm>
          <a:off x="3376653" y="1627162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213212"/>
              </a:moveTo>
              <a:lnTo>
                <a:pt x="99168" y="213212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F6964D-6066-B242-B77B-C6B45903F1F0}">
      <dsp:nvSpPr>
        <dsp:cNvPr id="0" name=""/>
        <dsp:cNvSpPr/>
      </dsp:nvSpPr>
      <dsp:spPr>
        <a:xfrm>
          <a:off x="2186630" y="1413949"/>
          <a:ext cx="198337" cy="4264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9168" y="0"/>
              </a:lnTo>
              <a:lnTo>
                <a:pt x="99168" y="426424"/>
              </a:lnTo>
              <a:lnTo>
                <a:pt x="198337" y="426424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356CB3-E229-2F49-8288-4B87955274D4}">
      <dsp:nvSpPr>
        <dsp:cNvPr id="0" name=""/>
        <dsp:cNvSpPr/>
      </dsp:nvSpPr>
      <dsp:spPr>
        <a:xfrm>
          <a:off x="3376653" y="987525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9168" y="0"/>
              </a:lnTo>
              <a:lnTo>
                <a:pt x="99168" y="213212"/>
              </a:lnTo>
              <a:lnTo>
                <a:pt x="198337" y="213212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1660A3-EB93-C64C-AE43-9F161C36646E}">
      <dsp:nvSpPr>
        <dsp:cNvPr id="0" name=""/>
        <dsp:cNvSpPr/>
      </dsp:nvSpPr>
      <dsp:spPr>
        <a:xfrm>
          <a:off x="3376653" y="774312"/>
          <a:ext cx="198337" cy="213212"/>
        </a:xfrm>
        <a:custGeom>
          <a:avLst/>
          <a:gdLst/>
          <a:ahLst/>
          <a:cxnLst/>
          <a:rect l="0" t="0" r="0" b="0"/>
          <a:pathLst>
            <a:path>
              <a:moveTo>
                <a:pt x="0" y="213212"/>
              </a:moveTo>
              <a:lnTo>
                <a:pt x="99168" y="213212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797E6D-A8C4-CD40-9E7A-3554CE3AE2A5}">
      <dsp:nvSpPr>
        <dsp:cNvPr id="0" name=""/>
        <dsp:cNvSpPr/>
      </dsp:nvSpPr>
      <dsp:spPr>
        <a:xfrm>
          <a:off x="2186630" y="987525"/>
          <a:ext cx="198337" cy="426424"/>
        </a:xfrm>
        <a:custGeom>
          <a:avLst/>
          <a:gdLst/>
          <a:ahLst/>
          <a:cxnLst/>
          <a:rect l="0" t="0" r="0" b="0"/>
          <a:pathLst>
            <a:path>
              <a:moveTo>
                <a:pt x="0" y="426424"/>
              </a:moveTo>
              <a:lnTo>
                <a:pt x="99168" y="426424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2A25A3-2AE7-1448-A902-2ADC08C1D536}">
      <dsp:nvSpPr>
        <dsp:cNvPr id="0" name=""/>
        <dsp:cNvSpPr/>
      </dsp:nvSpPr>
      <dsp:spPr>
        <a:xfrm>
          <a:off x="996608" y="1413949"/>
          <a:ext cx="198337" cy="426424"/>
        </a:xfrm>
        <a:custGeom>
          <a:avLst/>
          <a:gdLst/>
          <a:ahLst/>
          <a:cxnLst/>
          <a:rect l="0" t="0" r="0" b="0"/>
          <a:pathLst>
            <a:path>
              <a:moveTo>
                <a:pt x="0" y="426424"/>
              </a:moveTo>
              <a:lnTo>
                <a:pt x="99168" y="426424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4E1549-8DB8-CE48-A191-895C697EAA89}">
      <dsp:nvSpPr>
        <dsp:cNvPr id="0" name=""/>
        <dsp:cNvSpPr/>
      </dsp:nvSpPr>
      <dsp:spPr>
        <a:xfrm>
          <a:off x="996608" y="987525"/>
          <a:ext cx="198337" cy="852849"/>
        </a:xfrm>
        <a:custGeom>
          <a:avLst/>
          <a:gdLst/>
          <a:ahLst/>
          <a:cxnLst/>
          <a:rect l="0" t="0" r="0" b="0"/>
          <a:pathLst>
            <a:path>
              <a:moveTo>
                <a:pt x="0" y="852849"/>
              </a:moveTo>
              <a:lnTo>
                <a:pt x="99168" y="852849"/>
              </a:lnTo>
              <a:lnTo>
                <a:pt x="99168" y="0"/>
              </a:lnTo>
              <a:lnTo>
                <a:pt x="198337" y="0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32A431-C92D-A243-9110-A08DE9030E37}">
      <dsp:nvSpPr>
        <dsp:cNvPr id="0" name=""/>
        <dsp:cNvSpPr/>
      </dsp:nvSpPr>
      <dsp:spPr>
        <a:xfrm>
          <a:off x="4923" y="1689142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Luna</a:t>
          </a:r>
          <a:endParaRPr lang="ko-KR" altLang="en-US" sz="600" kern="1200" dirty="0"/>
        </a:p>
      </dsp:txBody>
      <dsp:txXfrm>
        <a:off x="4923" y="1689142"/>
        <a:ext cx="991685" cy="302464"/>
      </dsp:txXfrm>
    </dsp:sp>
    <dsp:sp modelId="{EAE326AF-0A63-8E44-AC46-6F577D0E6341}">
      <dsp:nvSpPr>
        <dsp:cNvPr id="0" name=""/>
        <dsp:cNvSpPr/>
      </dsp:nvSpPr>
      <dsp:spPr>
        <a:xfrm>
          <a:off x="1194945" y="836293"/>
          <a:ext cx="991685" cy="302464"/>
        </a:xfrm>
        <a:prstGeom prst="rect">
          <a:avLst/>
        </a:prstGeom>
        <a:solidFill>
          <a:srgbClr val="FFC000"/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build</a:t>
          </a:r>
          <a:endParaRPr lang="ko-KR" altLang="en-US" sz="600" kern="1200" dirty="0"/>
        </a:p>
      </dsp:txBody>
      <dsp:txXfrm>
        <a:off x="1194945" y="836293"/>
        <a:ext cx="991685" cy="302464"/>
      </dsp:txXfrm>
    </dsp:sp>
    <dsp:sp modelId="{F63E6898-D5C3-8A4D-B9BF-E9171B7D87F1}">
      <dsp:nvSpPr>
        <dsp:cNvPr id="0" name=""/>
        <dsp:cNvSpPr/>
      </dsp:nvSpPr>
      <dsp:spPr>
        <a:xfrm>
          <a:off x="1194945" y="1262717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CCLibrary</a:t>
          </a:r>
          <a:endParaRPr lang="ko-KR" altLang="en-US" sz="600" kern="1200" dirty="0"/>
        </a:p>
      </dsp:txBody>
      <dsp:txXfrm>
        <a:off x="1194945" y="1262717"/>
        <a:ext cx="991685" cy="302464"/>
      </dsp:txXfrm>
    </dsp:sp>
    <dsp:sp modelId="{7827F014-41FC-254A-A7BA-59357D8E9D91}">
      <dsp:nvSpPr>
        <dsp:cNvPr id="0" name=""/>
        <dsp:cNvSpPr/>
      </dsp:nvSpPr>
      <dsp:spPr>
        <a:xfrm>
          <a:off x="2384967" y="836293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CCCoreAPI</a:t>
          </a:r>
          <a:endParaRPr lang="ko-KR" altLang="en-US" sz="600" kern="1200" dirty="0"/>
        </a:p>
      </dsp:txBody>
      <dsp:txXfrm>
        <a:off x="2384967" y="836293"/>
        <a:ext cx="991685" cy="302464"/>
      </dsp:txXfrm>
    </dsp:sp>
    <dsp:sp modelId="{1D04CA66-497C-2946-B3CE-A840620FDA88}">
      <dsp:nvSpPr>
        <dsp:cNvPr id="0" name=""/>
        <dsp:cNvSpPr/>
      </dsp:nvSpPr>
      <dsp:spPr>
        <a:xfrm>
          <a:off x="3574990" y="623080"/>
          <a:ext cx="991685" cy="302464"/>
        </a:xfrm>
        <a:prstGeom prst="rect">
          <a:avLst/>
        </a:prstGeom>
        <a:solidFill>
          <a:srgbClr val="92D050"/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build</a:t>
          </a:r>
          <a:endParaRPr lang="ko-KR" altLang="en-US" sz="600" kern="1200" dirty="0"/>
        </a:p>
      </dsp:txBody>
      <dsp:txXfrm>
        <a:off x="3574990" y="623080"/>
        <a:ext cx="991685" cy="302464"/>
      </dsp:txXfrm>
    </dsp:sp>
    <dsp:sp modelId="{615A7B6F-3C79-7C4A-80ED-4BB145CEED20}">
      <dsp:nvSpPr>
        <dsp:cNvPr id="0" name=""/>
        <dsp:cNvSpPr/>
      </dsp:nvSpPr>
      <dsp:spPr>
        <a:xfrm>
          <a:off x="3574990" y="1049505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src</a:t>
          </a:r>
          <a:endParaRPr lang="ko-KR" altLang="en-US" sz="600" kern="1200" dirty="0"/>
        </a:p>
      </dsp:txBody>
      <dsp:txXfrm>
        <a:off x="3574990" y="1049505"/>
        <a:ext cx="991685" cy="302464"/>
      </dsp:txXfrm>
    </dsp:sp>
    <dsp:sp modelId="{01CC4972-C84B-5C4E-A229-EC8E8689A35A}">
      <dsp:nvSpPr>
        <dsp:cNvPr id="0" name=""/>
        <dsp:cNvSpPr/>
      </dsp:nvSpPr>
      <dsp:spPr>
        <a:xfrm>
          <a:off x="2384967" y="1689142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CCWebServerAPI</a:t>
          </a:r>
          <a:endParaRPr lang="ko-KR" altLang="en-US" sz="600" kern="1200" dirty="0"/>
        </a:p>
      </dsp:txBody>
      <dsp:txXfrm>
        <a:off x="2384967" y="1689142"/>
        <a:ext cx="991685" cy="302464"/>
      </dsp:txXfrm>
    </dsp:sp>
    <dsp:sp modelId="{4C5A4F38-F397-4548-B88B-EFB5466B6764}">
      <dsp:nvSpPr>
        <dsp:cNvPr id="0" name=""/>
        <dsp:cNvSpPr/>
      </dsp:nvSpPr>
      <dsp:spPr>
        <a:xfrm>
          <a:off x="3574990" y="1475930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build</a:t>
          </a:r>
          <a:endParaRPr lang="ko-KR" altLang="en-US" sz="600" kern="1200" dirty="0"/>
        </a:p>
      </dsp:txBody>
      <dsp:txXfrm>
        <a:off x="3574990" y="1475930"/>
        <a:ext cx="991685" cy="302464"/>
      </dsp:txXfrm>
    </dsp:sp>
    <dsp:sp modelId="{1505D14F-34BF-5342-9E76-A5355B2D2FEE}">
      <dsp:nvSpPr>
        <dsp:cNvPr id="0" name=""/>
        <dsp:cNvSpPr/>
      </dsp:nvSpPr>
      <dsp:spPr>
        <a:xfrm>
          <a:off x="3574990" y="1902354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src</a:t>
          </a:r>
          <a:endParaRPr lang="ko-KR" altLang="en-US" sz="600" kern="1200" dirty="0"/>
        </a:p>
      </dsp:txBody>
      <dsp:txXfrm>
        <a:off x="3574990" y="1902354"/>
        <a:ext cx="991685" cy="302464"/>
      </dsp:txXfrm>
    </dsp:sp>
    <dsp:sp modelId="{CB0485B8-DAB9-0A41-8E7D-E505A702D95D}">
      <dsp:nvSpPr>
        <dsp:cNvPr id="0" name=""/>
        <dsp:cNvSpPr/>
      </dsp:nvSpPr>
      <dsp:spPr>
        <a:xfrm>
          <a:off x="1194945" y="2541991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ThirdPartyLibrary</a:t>
          </a:r>
          <a:endParaRPr lang="ko-KR" altLang="en-US" sz="600" kern="1200" dirty="0"/>
        </a:p>
      </dsp:txBody>
      <dsp:txXfrm>
        <a:off x="1194945" y="2541991"/>
        <a:ext cx="991685" cy="302464"/>
      </dsp:txXfrm>
    </dsp:sp>
    <dsp:sp modelId="{3C5AB509-8EE6-604C-8BBC-981915F4E718}">
      <dsp:nvSpPr>
        <dsp:cNvPr id="0" name=""/>
        <dsp:cNvSpPr/>
      </dsp:nvSpPr>
      <dsp:spPr>
        <a:xfrm>
          <a:off x="2384967" y="2541991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CCMongooseServerAPI</a:t>
          </a:r>
          <a:endParaRPr lang="ko-KR" altLang="en-US" sz="600" kern="1200" dirty="0"/>
        </a:p>
      </dsp:txBody>
      <dsp:txXfrm>
        <a:off x="2384967" y="2541991"/>
        <a:ext cx="991685" cy="302464"/>
      </dsp:txXfrm>
    </dsp:sp>
    <dsp:sp modelId="{59E7D394-1484-1243-AD8D-1E77FF3DBE33}">
      <dsp:nvSpPr>
        <dsp:cNvPr id="0" name=""/>
        <dsp:cNvSpPr/>
      </dsp:nvSpPr>
      <dsp:spPr>
        <a:xfrm>
          <a:off x="3574990" y="2328779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build</a:t>
          </a:r>
          <a:endParaRPr lang="ko-KR" altLang="en-US" sz="600" kern="1200" dirty="0"/>
        </a:p>
      </dsp:txBody>
      <dsp:txXfrm>
        <a:off x="3574990" y="2328779"/>
        <a:ext cx="991685" cy="302464"/>
      </dsp:txXfrm>
    </dsp:sp>
    <dsp:sp modelId="{BFCD997A-B7EE-F744-B3B2-2D5D802EE96E}">
      <dsp:nvSpPr>
        <dsp:cNvPr id="0" name=""/>
        <dsp:cNvSpPr/>
      </dsp:nvSpPr>
      <dsp:spPr>
        <a:xfrm>
          <a:off x="3574990" y="2755204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err="1" smtClean="0"/>
            <a:t>src</a:t>
          </a:r>
          <a:endParaRPr lang="ko-KR" altLang="en-US" sz="600" kern="1200" dirty="0"/>
        </a:p>
      </dsp:txBody>
      <dsp:txXfrm>
        <a:off x="3574990" y="2755204"/>
        <a:ext cx="991685" cy="302464"/>
      </dsp:txXfrm>
    </dsp:sp>
    <dsp:sp modelId="{DDD65CF7-513F-C04F-81D0-B367DE3AE448}">
      <dsp:nvSpPr>
        <dsp:cNvPr id="0" name=""/>
        <dsp:cNvSpPr/>
      </dsp:nvSpPr>
      <dsp:spPr>
        <a:xfrm>
          <a:off x="4765012" y="2755204"/>
          <a:ext cx="991685" cy="30246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" tIns="3810" rIns="3810" bIns="381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600" kern="1200" dirty="0" smtClean="0"/>
            <a:t>mongoose5.6</a:t>
          </a:r>
          <a:endParaRPr lang="ko-KR" altLang="en-US" sz="600" kern="1200" dirty="0"/>
        </a:p>
      </dsp:txBody>
      <dsp:txXfrm>
        <a:off x="4765012" y="2755204"/>
        <a:ext cx="991685" cy="30246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D5C149-4CF5-D640-8404-C15232FBF83E}">
      <dsp:nvSpPr>
        <dsp:cNvPr id="0" name=""/>
        <dsp:cNvSpPr/>
      </dsp:nvSpPr>
      <dsp:spPr>
        <a:xfrm>
          <a:off x="4915291" y="2871906"/>
          <a:ext cx="21347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13477" y="4572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3D1A27-A4ED-FD4F-BC11-20E034B22F36}">
      <dsp:nvSpPr>
        <dsp:cNvPr id="0" name=""/>
        <dsp:cNvSpPr/>
      </dsp:nvSpPr>
      <dsp:spPr>
        <a:xfrm>
          <a:off x="3634423" y="2688138"/>
          <a:ext cx="213477" cy="2294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738" y="0"/>
              </a:lnTo>
              <a:lnTo>
                <a:pt x="106738" y="229488"/>
              </a:lnTo>
              <a:lnTo>
                <a:pt x="213477" y="229488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62724B-FB1C-E44A-A7C7-E034138DE5BF}">
      <dsp:nvSpPr>
        <dsp:cNvPr id="0" name=""/>
        <dsp:cNvSpPr/>
      </dsp:nvSpPr>
      <dsp:spPr>
        <a:xfrm>
          <a:off x="3634423" y="2458649"/>
          <a:ext cx="213477" cy="229488"/>
        </a:xfrm>
        <a:custGeom>
          <a:avLst/>
          <a:gdLst/>
          <a:ahLst/>
          <a:cxnLst/>
          <a:rect l="0" t="0" r="0" b="0"/>
          <a:pathLst>
            <a:path>
              <a:moveTo>
                <a:pt x="0" y="229488"/>
              </a:moveTo>
              <a:lnTo>
                <a:pt x="106738" y="229488"/>
              </a:lnTo>
              <a:lnTo>
                <a:pt x="106738" y="0"/>
              </a:lnTo>
              <a:lnTo>
                <a:pt x="21347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A04038-1F48-9E44-AA8C-3164EFA8A7B8}">
      <dsp:nvSpPr>
        <dsp:cNvPr id="0" name=""/>
        <dsp:cNvSpPr/>
      </dsp:nvSpPr>
      <dsp:spPr>
        <a:xfrm>
          <a:off x="2353556" y="2642418"/>
          <a:ext cx="21347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13477" y="4572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4C106A-C89A-1B4C-8145-AC7F2F1C5330}">
      <dsp:nvSpPr>
        <dsp:cNvPr id="0" name=""/>
        <dsp:cNvSpPr/>
      </dsp:nvSpPr>
      <dsp:spPr>
        <a:xfrm>
          <a:off x="1072688" y="1770183"/>
          <a:ext cx="213477" cy="9179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738" y="0"/>
              </a:lnTo>
              <a:lnTo>
                <a:pt x="106738" y="917955"/>
              </a:lnTo>
              <a:lnTo>
                <a:pt x="213477" y="917955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BDCDE5-DC52-B042-AD57-0A13DEB7BEBA}">
      <dsp:nvSpPr>
        <dsp:cNvPr id="0" name=""/>
        <dsp:cNvSpPr/>
      </dsp:nvSpPr>
      <dsp:spPr>
        <a:xfrm>
          <a:off x="3634423" y="1770183"/>
          <a:ext cx="213477" cy="2294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738" y="0"/>
              </a:lnTo>
              <a:lnTo>
                <a:pt x="106738" y="229488"/>
              </a:lnTo>
              <a:lnTo>
                <a:pt x="213477" y="229488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CABE2F-3261-EF44-ACBD-75C7FF2D150A}">
      <dsp:nvSpPr>
        <dsp:cNvPr id="0" name=""/>
        <dsp:cNvSpPr/>
      </dsp:nvSpPr>
      <dsp:spPr>
        <a:xfrm>
          <a:off x="3634423" y="1540694"/>
          <a:ext cx="213477" cy="229488"/>
        </a:xfrm>
        <a:custGeom>
          <a:avLst/>
          <a:gdLst/>
          <a:ahLst/>
          <a:cxnLst/>
          <a:rect l="0" t="0" r="0" b="0"/>
          <a:pathLst>
            <a:path>
              <a:moveTo>
                <a:pt x="0" y="229488"/>
              </a:moveTo>
              <a:lnTo>
                <a:pt x="106738" y="229488"/>
              </a:lnTo>
              <a:lnTo>
                <a:pt x="106738" y="0"/>
              </a:lnTo>
              <a:lnTo>
                <a:pt x="21347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F6964D-6066-B242-B77B-C6B45903F1F0}">
      <dsp:nvSpPr>
        <dsp:cNvPr id="0" name=""/>
        <dsp:cNvSpPr/>
      </dsp:nvSpPr>
      <dsp:spPr>
        <a:xfrm>
          <a:off x="2353556" y="1311205"/>
          <a:ext cx="213477" cy="4589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738" y="0"/>
              </a:lnTo>
              <a:lnTo>
                <a:pt x="106738" y="458977"/>
              </a:lnTo>
              <a:lnTo>
                <a:pt x="213477" y="458977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356CB3-E229-2F49-8288-4B87955274D4}">
      <dsp:nvSpPr>
        <dsp:cNvPr id="0" name=""/>
        <dsp:cNvSpPr/>
      </dsp:nvSpPr>
      <dsp:spPr>
        <a:xfrm>
          <a:off x="3634423" y="852227"/>
          <a:ext cx="213477" cy="2294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738" y="0"/>
              </a:lnTo>
              <a:lnTo>
                <a:pt x="106738" y="229488"/>
              </a:lnTo>
              <a:lnTo>
                <a:pt x="213477" y="229488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1660A3-EB93-C64C-AE43-9F161C36646E}">
      <dsp:nvSpPr>
        <dsp:cNvPr id="0" name=""/>
        <dsp:cNvSpPr/>
      </dsp:nvSpPr>
      <dsp:spPr>
        <a:xfrm>
          <a:off x="3634423" y="622739"/>
          <a:ext cx="213477" cy="229488"/>
        </a:xfrm>
        <a:custGeom>
          <a:avLst/>
          <a:gdLst/>
          <a:ahLst/>
          <a:cxnLst/>
          <a:rect l="0" t="0" r="0" b="0"/>
          <a:pathLst>
            <a:path>
              <a:moveTo>
                <a:pt x="0" y="229488"/>
              </a:moveTo>
              <a:lnTo>
                <a:pt x="106738" y="229488"/>
              </a:lnTo>
              <a:lnTo>
                <a:pt x="106738" y="0"/>
              </a:lnTo>
              <a:lnTo>
                <a:pt x="21347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797E6D-A8C4-CD40-9E7A-3554CE3AE2A5}">
      <dsp:nvSpPr>
        <dsp:cNvPr id="0" name=""/>
        <dsp:cNvSpPr/>
      </dsp:nvSpPr>
      <dsp:spPr>
        <a:xfrm>
          <a:off x="2353556" y="852227"/>
          <a:ext cx="213477" cy="458977"/>
        </a:xfrm>
        <a:custGeom>
          <a:avLst/>
          <a:gdLst/>
          <a:ahLst/>
          <a:cxnLst/>
          <a:rect l="0" t="0" r="0" b="0"/>
          <a:pathLst>
            <a:path>
              <a:moveTo>
                <a:pt x="0" y="458977"/>
              </a:moveTo>
              <a:lnTo>
                <a:pt x="106738" y="458977"/>
              </a:lnTo>
              <a:lnTo>
                <a:pt x="106738" y="0"/>
              </a:lnTo>
              <a:lnTo>
                <a:pt x="213477" y="0"/>
              </a:lnTo>
            </a:path>
          </a:pathLst>
        </a:custGeom>
        <a:noFill/>
        <a:ln w="952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2A25A3-2AE7-1448-A902-2ADC08C1D536}">
      <dsp:nvSpPr>
        <dsp:cNvPr id="0" name=""/>
        <dsp:cNvSpPr/>
      </dsp:nvSpPr>
      <dsp:spPr>
        <a:xfrm>
          <a:off x="1072688" y="1311205"/>
          <a:ext cx="213477" cy="458977"/>
        </a:xfrm>
        <a:custGeom>
          <a:avLst/>
          <a:gdLst/>
          <a:ahLst/>
          <a:cxnLst/>
          <a:rect l="0" t="0" r="0" b="0"/>
          <a:pathLst>
            <a:path>
              <a:moveTo>
                <a:pt x="0" y="458977"/>
              </a:moveTo>
              <a:lnTo>
                <a:pt x="106738" y="458977"/>
              </a:lnTo>
              <a:lnTo>
                <a:pt x="106738" y="0"/>
              </a:lnTo>
              <a:lnTo>
                <a:pt x="213477" y="0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4E1549-8DB8-CE48-A191-895C697EAA89}">
      <dsp:nvSpPr>
        <dsp:cNvPr id="0" name=""/>
        <dsp:cNvSpPr/>
      </dsp:nvSpPr>
      <dsp:spPr>
        <a:xfrm>
          <a:off x="1072688" y="852227"/>
          <a:ext cx="213477" cy="917955"/>
        </a:xfrm>
        <a:custGeom>
          <a:avLst/>
          <a:gdLst/>
          <a:ahLst/>
          <a:cxnLst/>
          <a:rect l="0" t="0" r="0" b="0"/>
          <a:pathLst>
            <a:path>
              <a:moveTo>
                <a:pt x="0" y="917955"/>
              </a:moveTo>
              <a:lnTo>
                <a:pt x="106738" y="917955"/>
              </a:lnTo>
              <a:lnTo>
                <a:pt x="106738" y="0"/>
              </a:lnTo>
              <a:lnTo>
                <a:pt x="213477" y="0"/>
              </a:lnTo>
            </a:path>
          </a:pathLst>
        </a:custGeom>
        <a:noFill/>
        <a:ln w="952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32A431-C92D-A243-9110-A08DE9030E37}">
      <dsp:nvSpPr>
        <dsp:cNvPr id="0" name=""/>
        <dsp:cNvSpPr/>
      </dsp:nvSpPr>
      <dsp:spPr>
        <a:xfrm>
          <a:off x="5299" y="1607406"/>
          <a:ext cx="1067389" cy="32555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smtClean="0"/>
            <a:t>Luna</a:t>
          </a:r>
          <a:endParaRPr lang="ko-KR" altLang="en-US" sz="700" kern="1200" dirty="0"/>
        </a:p>
      </dsp:txBody>
      <dsp:txXfrm>
        <a:off x="5299" y="1607406"/>
        <a:ext cx="1067389" cy="325553"/>
      </dsp:txXfrm>
    </dsp:sp>
    <dsp:sp modelId="{EAE326AF-0A63-8E44-AC46-6F577D0E6341}">
      <dsp:nvSpPr>
        <dsp:cNvPr id="0" name=""/>
        <dsp:cNvSpPr/>
      </dsp:nvSpPr>
      <dsp:spPr>
        <a:xfrm>
          <a:off x="1286166" y="689451"/>
          <a:ext cx="1067389" cy="32555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smtClean="0"/>
            <a:t>build</a:t>
          </a:r>
          <a:endParaRPr lang="ko-KR" altLang="en-US" sz="700" kern="1200" dirty="0"/>
        </a:p>
      </dsp:txBody>
      <dsp:txXfrm>
        <a:off x="1286166" y="689451"/>
        <a:ext cx="1067389" cy="325553"/>
      </dsp:txXfrm>
    </dsp:sp>
    <dsp:sp modelId="{F63E6898-D5C3-8A4D-B9BF-E9171B7D87F1}">
      <dsp:nvSpPr>
        <dsp:cNvPr id="0" name=""/>
        <dsp:cNvSpPr/>
      </dsp:nvSpPr>
      <dsp:spPr>
        <a:xfrm>
          <a:off x="1286166" y="1148428"/>
          <a:ext cx="1067389" cy="32555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err="1" smtClean="0"/>
            <a:t>CCLibrary</a:t>
          </a:r>
          <a:endParaRPr lang="ko-KR" altLang="en-US" sz="700" kern="1200" dirty="0"/>
        </a:p>
      </dsp:txBody>
      <dsp:txXfrm>
        <a:off x="1286166" y="1148428"/>
        <a:ext cx="1067389" cy="325553"/>
      </dsp:txXfrm>
    </dsp:sp>
    <dsp:sp modelId="{7827F014-41FC-254A-A7BA-59357D8E9D91}">
      <dsp:nvSpPr>
        <dsp:cNvPr id="0" name=""/>
        <dsp:cNvSpPr/>
      </dsp:nvSpPr>
      <dsp:spPr>
        <a:xfrm>
          <a:off x="2567034" y="689451"/>
          <a:ext cx="1067389" cy="325553"/>
        </a:xfrm>
        <a:prstGeom prst="rect">
          <a:avLst/>
        </a:prstGeom>
        <a:solidFill>
          <a:srgbClr val="92D050"/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err="1" smtClean="0"/>
            <a:t>CCCoreAPI</a:t>
          </a:r>
          <a:endParaRPr lang="ko-KR" altLang="en-US" sz="700" kern="1200" dirty="0"/>
        </a:p>
      </dsp:txBody>
      <dsp:txXfrm>
        <a:off x="2567034" y="689451"/>
        <a:ext cx="1067389" cy="325553"/>
      </dsp:txXfrm>
    </dsp:sp>
    <dsp:sp modelId="{1D04CA66-497C-2946-B3CE-A840620FDA88}">
      <dsp:nvSpPr>
        <dsp:cNvPr id="0" name=""/>
        <dsp:cNvSpPr/>
      </dsp:nvSpPr>
      <dsp:spPr>
        <a:xfrm>
          <a:off x="3847901" y="459962"/>
          <a:ext cx="1067389" cy="32555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smtClean="0"/>
            <a:t>build</a:t>
          </a:r>
          <a:endParaRPr lang="ko-KR" altLang="en-US" sz="700" kern="1200" dirty="0"/>
        </a:p>
      </dsp:txBody>
      <dsp:txXfrm>
        <a:off x="3847901" y="459962"/>
        <a:ext cx="1067389" cy="325553"/>
      </dsp:txXfrm>
    </dsp:sp>
    <dsp:sp modelId="{615A7B6F-3C79-7C4A-80ED-4BB145CEED20}">
      <dsp:nvSpPr>
        <dsp:cNvPr id="0" name=""/>
        <dsp:cNvSpPr/>
      </dsp:nvSpPr>
      <dsp:spPr>
        <a:xfrm>
          <a:off x="3847901" y="918939"/>
          <a:ext cx="1067389" cy="32555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err="1" smtClean="0"/>
            <a:t>src</a:t>
          </a:r>
          <a:endParaRPr lang="ko-KR" altLang="en-US" sz="700" kern="1200" dirty="0"/>
        </a:p>
      </dsp:txBody>
      <dsp:txXfrm>
        <a:off x="3847901" y="918939"/>
        <a:ext cx="1067389" cy="325553"/>
      </dsp:txXfrm>
    </dsp:sp>
    <dsp:sp modelId="{01CC4972-C84B-5C4E-A229-EC8E8689A35A}">
      <dsp:nvSpPr>
        <dsp:cNvPr id="0" name=""/>
        <dsp:cNvSpPr/>
      </dsp:nvSpPr>
      <dsp:spPr>
        <a:xfrm>
          <a:off x="2567034" y="1607406"/>
          <a:ext cx="1067389" cy="325553"/>
        </a:xfrm>
        <a:prstGeom prst="rect">
          <a:avLst/>
        </a:prstGeom>
        <a:solidFill>
          <a:srgbClr val="92D050"/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err="1" smtClean="0"/>
            <a:t>CCWebServerAPI</a:t>
          </a:r>
          <a:endParaRPr lang="ko-KR" altLang="en-US" sz="700" kern="1200" dirty="0"/>
        </a:p>
      </dsp:txBody>
      <dsp:txXfrm>
        <a:off x="2567034" y="1607406"/>
        <a:ext cx="1067389" cy="325553"/>
      </dsp:txXfrm>
    </dsp:sp>
    <dsp:sp modelId="{4C5A4F38-F397-4548-B88B-EFB5466B6764}">
      <dsp:nvSpPr>
        <dsp:cNvPr id="0" name=""/>
        <dsp:cNvSpPr/>
      </dsp:nvSpPr>
      <dsp:spPr>
        <a:xfrm>
          <a:off x="3847901" y="1377917"/>
          <a:ext cx="1067389" cy="32555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smtClean="0"/>
            <a:t>build</a:t>
          </a:r>
          <a:endParaRPr lang="ko-KR" altLang="en-US" sz="700" kern="1200" dirty="0"/>
        </a:p>
      </dsp:txBody>
      <dsp:txXfrm>
        <a:off x="3847901" y="1377917"/>
        <a:ext cx="1067389" cy="325553"/>
      </dsp:txXfrm>
    </dsp:sp>
    <dsp:sp modelId="{1505D14F-34BF-5342-9E76-A5355B2D2FEE}">
      <dsp:nvSpPr>
        <dsp:cNvPr id="0" name=""/>
        <dsp:cNvSpPr/>
      </dsp:nvSpPr>
      <dsp:spPr>
        <a:xfrm>
          <a:off x="3847901" y="1836894"/>
          <a:ext cx="1067389" cy="32555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err="1" smtClean="0"/>
            <a:t>src</a:t>
          </a:r>
          <a:endParaRPr lang="ko-KR" altLang="en-US" sz="700" kern="1200" dirty="0"/>
        </a:p>
      </dsp:txBody>
      <dsp:txXfrm>
        <a:off x="3847901" y="1836894"/>
        <a:ext cx="1067389" cy="325553"/>
      </dsp:txXfrm>
    </dsp:sp>
    <dsp:sp modelId="{CB0485B8-DAB9-0A41-8E7D-E505A702D95D}">
      <dsp:nvSpPr>
        <dsp:cNvPr id="0" name=""/>
        <dsp:cNvSpPr/>
      </dsp:nvSpPr>
      <dsp:spPr>
        <a:xfrm>
          <a:off x="1286166" y="2525361"/>
          <a:ext cx="1067389" cy="32555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err="1" smtClean="0"/>
            <a:t>ThirdPartyLibrary</a:t>
          </a:r>
          <a:endParaRPr lang="ko-KR" altLang="en-US" sz="700" kern="1200" dirty="0"/>
        </a:p>
      </dsp:txBody>
      <dsp:txXfrm>
        <a:off x="1286166" y="2525361"/>
        <a:ext cx="1067389" cy="325553"/>
      </dsp:txXfrm>
    </dsp:sp>
    <dsp:sp modelId="{3C5AB509-8EE6-604C-8BBC-981915F4E718}">
      <dsp:nvSpPr>
        <dsp:cNvPr id="0" name=""/>
        <dsp:cNvSpPr/>
      </dsp:nvSpPr>
      <dsp:spPr>
        <a:xfrm>
          <a:off x="2567034" y="2525361"/>
          <a:ext cx="1067389" cy="325553"/>
        </a:xfrm>
        <a:prstGeom prst="rect">
          <a:avLst/>
        </a:prstGeom>
        <a:solidFill>
          <a:srgbClr val="92D050"/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err="1" smtClean="0"/>
            <a:t>CCMongooseServerAPI</a:t>
          </a:r>
          <a:endParaRPr lang="ko-KR" altLang="en-US" sz="700" kern="1200" dirty="0"/>
        </a:p>
      </dsp:txBody>
      <dsp:txXfrm>
        <a:off x="2567034" y="2525361"/>
        <a:ext cx="1067389" cy="325553"/>
      </dsp:txXfrm>
    </dsp:sp>
    <dsp:sp modelId="{59E7D394-1484-1243-AD8D-1E77FF3DBE33}">
      <dsp:nvSpPr>
        <dsp:cNvPr id="0" name=""/>
        <dsp:cNvSpPr/>
      </dsp:nvSpPr>
      <dsp:spPr>
        <a:xfrm>
          <a:off x="3847901" y="2295872"/>
          <a:ext cx="1067389" cy="32555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smtClean="0"/>
            <a:t>build</a:t>
          </a:r>
          <a:endParaRPr lang="ko-KR" altLang="en-US" sz="700" kern="1200" dirty="0"/>
        </a:p>
      </dsp:txBody>
      <dsp:txXfrm>
        <a:off x="3847901" y="2295872"/>
        <a:ext cx="1067389" cy="325553"/>
      </dsp:txXfrm>
    </dsp:sp>
    <dsp:sp modelId="{BFCD997A-B7EE-F744-B3B2-2D5D802EE96E}">
      <dsp:nvSpPr>
        <dsp:cNvPr id="0" name=""/>
        <dsp:cNvSpPr/>
      </dsp:nvSpPr>
      <dsp:spPr>
        <a:xfrm>
          <a:off x="3847901" y="2754849"/>
          <a:ext cx="1067389" cy="32555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err="1" smtClean="0"/>
            <a:t>src</a:t>
          </a:r>
          <a:endParaRPr lang="ko-KR" altLang="en-US" sz="700" kern="1200" dirty="0"/>
        </a:p>
      </dsp:txBody>
      <dsp:txXfrm>
        <a:off x="3847901" y="2754849"/>
        <a:ext cx="1067389" cy="325553"/>
      </dsp:txXfrm>
    </dsp:sp>
    <dsp:sp modelId="{DDD65CF7-513F-C04F-81D0-B367DE3AE448}">
      <dsp:nvSpPr>
        <dsp:cNvPr id="0" name=""/>
        <dsp:cNvSpPr/>
      </dsp:nvSpPr>
      <dsp:spPr>
        <a:xfrm>
          <a:off x="5128769" y="2754849"/>
          <a:ext cx="1067389" cy="32555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700" kern="1200" dirty="0" smtClean="0"/>
            <a:t>mongoose5.6</a:t>
          </a:r>
          <a:endParaRPr lang="ko-KR" altLang="en-US" sz="700" kern="1200" dirty="0"/>
        </a:p>
      </dsp:txBody>
      <dsp:txXfrm>
        <a:off x="5128769" y="2754849"/>
        <a:ext cx="1067389" cy="3255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2A97FD-4B57-764D-93A0-D680EC949FEA}" type="datetimeFigureOut">
              <a:rPr kumimoji="1" lang="ko-KR" altLang="en-US" smtClean="0"/>
              <a:t>2015. 11. 8.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995734-BADE-F24A-A0CD-1DA15B63E15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5922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4" y="2514601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4" y="4777381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1" y="4323812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4529542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9064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4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31781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3244141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76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50" y="609600"/>
            <a:ext cx="839392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5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4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8" y="31781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3244141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2146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2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9637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50" y="609600"/>
            <a:ext cx="839392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389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4393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75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3" y="627407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7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97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643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4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31781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3244141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172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787784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3079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4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30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5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11/8/15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787784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192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11/8/15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649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11/8/15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7124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90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4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249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2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5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3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2557A-7053-4340-A874-8AB926A8EDA1}" type="datetimeFigureOut">
              <a:rPr lang="en-US" smtClean="0"/>
              <a:pPr/>
              <a:t>11/8/15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4" y="6135810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4" y="787784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0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93" r:id="rId1"/>
    <p:sldLayoutId id="2147484794" r:id="rId2"/>
    <p:sldLayoutId id="2147484795" r:id="rId3"/>
    <p:sldLayoutId id="2147484796" r:id="rId4"/>
    <p:sldLayoutId id="2147484797" r:id="rId5"/>
    <p:sldLayoutId id="2147484798" r:id="rId6"/>
    <p:sldLayoutId id="2147484799" r:id="rId7"/>
    <p:sldLayoutId id="2147484800" r:id="rId8"/>
    <p:sldLayoutId id="2147484801" r:id="rId9"/>
    <p:sldLayoutId id="2147484802" r:id="rId10"/>
    <p:sldLayoutId id="2147484803" r:id="rId11"/>
    <p:sldLayoutId id="2147484804" r:id="rId12"/>
    <p:sldLayoutId id="2147484805" r:id="rId13"/>
    <p:sldLayoutId id="2147484806" r:id="rId14"/>
    <p:sldLayoutId id="2147484807" r:id="rId15"/>
    <p:sldLayoutId id="2147484808" r:id="rId16"/>
  </p:sldLayoutIdLst>
  <p:txStyles>
    <p:titleStyle>
      <a:lvl1pPr algn="l" defTabSz="457189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</a:t>
            </a:r>
            <a:r>
              <a:rPr lang="ko-KR" altLang="en-US" dirty="0" smtClean="0"/>
              <a:t>로 만들어보는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>Web API - #3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 Open</a:t>
            </a:r>
            <a:r>
              <a:rPr lang="ko-KR" altLang="en-US" dirty="0" smtClean="0"/>
              <a:t> </a:t>
            </a:r>
            <a:r>
              <a:rPr lang="en-US" dirty="0" smtClean="0"/>
              <a:t>Source </a:t>
            </a:r>
            <a:r>
              <a:rPr lang="ko-KR" altLang="en-US" dirty="0" smtClean="0"/>
              <a:t>스터디 모임</a:t>
            </a:r>
            <a:endParaRPr lang="en-US" altLang="ko-KR" dirty="0" smtClean="0"/>
          </a:p>
          <a:p>
            <a:r>
              <a:rPr lang="ko-KR" altLang="en-US" dirty="0" smtClean="0"/>
              <a:t>김만수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39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/>
              <a:t>3</a:t>
            </a:r>
            <a:r>
              <a:rPr lang="ko-KR" altLang="en-US" dirty="0"/>
              <a:t> 강</a:t>
            </a:r>
            <a:r>
              <a:rPr lang="en-US" altLang="ko-KR" dirty="0"/>
              <a:t> Design Pattern</a:t>
            </a:r>
            <a:br>
              <a:rPr lang="en-US" altLang="ko-KR" dirty="0"/>
            </a:br>
            <a:r>
              <a:rPr lang="ko-KR" altLang="en-US" dirty="0"/>
              <a:t>설계 패턴이란</a:t>
            </a:r>
            <a:r>
              <a:rPr lang="en-US" altLang="ko-KR" dirty="0"/>
              <a:t>(1/2)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설계패턴은 특정 문맥에서 일반적인 설계</a:t>
            </a:r>
            <a:r>
              <a:rPr lang="en-US" altLang="ko-KR" sz="2400" dirty="0"/>
              <a:t> </a:t>
            </a:r>
            <a:r>
              <a:rPr lang="ko-KR" altLang="en-US" sz="2400" dirty="0"/>
              <a:t>문제를 해결하도록 맞추어진</a:t>
            </a:r>
            <a:r>
              <a:rPr lang="en-US" altLang="ko-KR" sz="2400" dirty="0"/>
              <a:t>, </a:t>
            </a:r>
            <a:r>
              <a:rPr lang="ko-KR" altLang="en-US" sz="2400" dirty="0"/>
              <a:t>상호 협력하는 객체들과 클래스 들에 대한 기술</a:t>
            </a:r>
          </a:p>
          <a:p>
            <a:pPr lvl="1"/>
            <a:r>
              <a:rPr lang="en-US" altLang="ko-KR" sz="2000" dirty="0"/>
              <a:t>Design patterns are descriptions of communicating objects and classes that are customized to solve a general design problem in a particular context</a:t>
            </a:r>
          </a:p>
          <a:p>
            <a:r>
              <a:rPr lang="en-US" altLang="ko-KR" sz="2400" dirty="0"/>
              <a:t>Gamma E., et al. </a:t>
            </a:r>
            <a:br>
              <a:rPr lang="en-US" altLang="ko-KR" sz="2400" dirty="0"/>
            </a:br>
            <a:r>
              <a:rPr lang="en-US" altLang="ko-KR" sz="2400" i="1" dirty="0"/>
              <a:t>Design Patterns: Elements of Reusable Object-Oriented Software</a:t>
            </a:r>
            <a:r>
              <a:rPr lang="en-US" altLang="ko-KR" sz="2400" dirty="0"/>
              <a:t>. Addison Wesley, 1995</a:t>
            </a:r>
            <a:r>
              <a:rPr lang="en-US" altLang="ko-KR" sz="2400" dirty="0" smtClean="0"/>
              <a:t>.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86376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/>
              <a:t>3</a:t>
            </a:r>
            <a:r>
              <a:rPr lang="ko-KR" altLang="en-US" dirty="0"/>
              <a:t> 강</a:t>
            </a:r>
            <a:r>
              <a:rPr lang="en-US" altLang="ko-KR" dirty="0"/>
              <a:t> Design Pattern</a:t>
            </a:r>
            <a:br>
              <a:rPr lang="en-US" altLang="ko-KR" dirty="0"/>
            </a:br>
            <a:r>
              <a:rPr lang="ko-KR" altLang="en-US" dirty="0"/>
              <a:t>설계 패턴이란</a:t>
            </a:r>
            <a:r>
              <a:rPr lang="en-US" altLang="ko-KR" dirty="0"/>
              <a:t>(1/2)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설계패턴은 자주 발생하는 설계상의 문제를 해결하기 위한 반복적인 해법 </a:t>
            </a:r>
            <a:r>
              <a:rPr lang="en-US" altLang="ko-KR" sz="2400" dirty="0"/>
              <a:t>[Smalltalk Companion]</a:t>
            </a:r>
          </a:p>
          <a:p>
            <a:pPr lvl="1"/>
            <a:endParaRPr lang="en-US" altLang="ko-KR" sz="2000" dirty="0"/>
          </a:p>
          <a:p>
            <a:r>
              <a:rPr lang="ko-KR" altLang="en-US" sz="2400" dirty="0"/>
              <a:t>설계패턴은 반복되는 구조를 설계할 때 설계를 재 활용하는데 초점을 두는데 비하여 프레임워크는 세부 설계와 구현에 초점을 두고 있다</a:t>
            </a:r>
            <a:r>
              <a:rPr lang="en-US" altLang="ko-KR" sz="2400" dirty="0"/>
              <a:t>.[</a:t>
            </a:r>
            <a:r>
              <a:rPr lang="en-US" altLang="ko-KR" sz="2400" dirty="0" err="1"/>
              <a:t>Coplien</a:t>
            </a:r>
            <a:r>
              <a:rPr lang="en-US" altLang="ko-KR" sz="2400" dirty="0"/>
              <a:t> &amp; Schmidt]</a:t>
            </a:r>
          </a:p>
        </p:txBody>
      </p:sp>
    </p:spTree>
    <p:extLst>
      <p:ext uri="{BB962C8B-B14F-4D97-AF65-F5344CB8AC3E}">
        <p14:creationId xmlns:p14="http://schemas.microsoft.com/office/powerpoint/2010/main" val="178990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/>
              <a:t>3</a:t>
            </a:r>
            <a:r>
              <a:rPr lang="ko-KR" altLang="en-US" dirty="0"/>
              <a:t> 강</a:t>
            </a:r>
            <a:r>
              <a:rPr lang="en-US" altLang="ko-KR" dirty="0"/>
              <a:t> Design Pattern</a:t>
            </a:r>
            <a:br>
              <a:rPr lang="en-US" altLang="ko-KR" dirty="0"/>
            </a:br>
            <a:r>
              <a:rPr lang="ko-KR" altLang="en-US" dirty="0"/>
              <a:t>설계 </a:t>
            </a:r>
            <a:r>
              <a:rPr lang="ko-KR" altLang="en-US" dirty="0" smtClean="0"/>
              <a:t>패턴의 예</a:t>
            </a:r>
            <a:r>
              <a:rPr lang="en-US" altLang="ko-KR" dirty="0" smtClean="0"/>
              <a:t>(1/2)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ko-KR" dirty="0"/>
              <a:t>Design Patterns in Smalltalk MVC</a:t>
            </a:r>
          </a:p>
          <a:p>
            <a:pPr lvl="1"/>
            <a:r>
              <a:rPr lang="en-US" altLang="ko-KR" dirty="0"/>
              <a:t>MVC (Model-View-Controller) Pattern </a:t>
            </a:r>
          </a:p>
          <a:p>
            <a:r>
              <a:rPr lang="en-US" altLang="ko-KR" dirty="0"/>
              <a:t>Smalltalk</a:t>
            </a:r>
            <a:r>
              <a:rPr lang="ko-KR" altLang="en-US" dirty="0"/>
              <a:t>에서 </a:t>
            </a:r>
            <a:r>
              <a:rPr lang="en-US" altLang="ko-KR" dirty="0"/>
              <a:t>User Interface</a:t>
            </a:r>
            <a:r>
              <a:rPr lang="ko-KR" altLang="en-US" dirty="0"/>
              <a:t>를 만들기 위한 패턴</a:t>
            </a:r>
          </a:p>
          <a:p>
            <a:r>
              <a:rPr lang="en-US" altLang="ko-KR" dirty="0"/>
              <a:t>3 </a:t>
            </a:r>
            <a:r>
              <a:rPr lang="ko-KR" altLang="en-US" dirty="0"/>
              <a:t>가지 종류의 객체로 </a:t>
            </a:r>
            <a:r>
              <a:rPr lang="ko-KR" altLang="en-US" dirty="0" smtClean="0"/>
              <a:t>구성</a:t>
            </a:r>
            <a:endParaRPr lang="ko-KR" altLang="en-US" dirty="0"/>
          </a:p>
          <a:p>
            <a:pPr lvl="1"/>
            <a:r>
              <a:rPr lang="en-US" altLang="ko-KR" dirty="0"/>
              <a:t>Model (data):  </a:t>
            </a:r>
            <a:r>
              <a:rPr lang="ko-KR" altLang="en-US" dirty="0"/>
              <a:t>화면에 출력될 자료 관리</a:t>
            </a:r>
          </a:p>
          <a:p>
            <a:pPr lvl="1"/>
            <a:r>
              <a:rPr lang="en-US" altLang="ko-KR" dirty="0"/>
              <a:t>View: </a:t>
            </a:r>
            <a:r>
              <a:rPr lang="ko-KR" altLang="en-US" dirty="0"/>
              <a:t>화면 출력 담당</a:t>
            </a:r>
          </a:p>
          <a:p>
            <a:pPr lvl="1"/>
            <a:r>
              <a:rPr lang="en-US" altLang="ko-KR" dirty="0"/>
              <a:t>Controller: </a:t>
            </a:r>
            <a:r>
              <a:rPr lang="ko-KR" altLang="en-US" dirty="0"/>
              <a:t>사용자와 </a:t>
            </a:r>
            <a:r>
              <a:rPr lang="en-US" altLang="ko-KR" dirty="0"/>
              <a:t>view</a:t>
            </a:r>
            <a:r>
              <a:rPr lang="ko-KR" altLang="en-US" dirty="0"/>
              <a:t>간의 상호작용을 </a:t>
            </a:r>
            <a:r>
              <a:rPr lang="ko-KR" altLang="en-US" dirty="0" smtClean="0"/>
              <a:t>담당</a:t>
            </a:r>
            <a:endParaRPr lang="ko-KR" altLang="en-US" dirty="0"/>
          </a:p>
          <a:p>
            <a:r>
              <a:rPr lang="en-US" altLang="ko-KR" dirty="0"/>
              <a:t>MVC</a:t>
            </a:r>
            <a:r>
              <a:rPr lang="ko-KR" altLang="en-US" dirty="0"/>
              <a:t>는 </a:t>
            </a:r>
            <a:r>
              <a:rPr lang="en-US" altLang="ko-KR" dirty="0"/>
              <a:t>view</a:t>
            </a:r>
            <a:r>
              <a:rPr lang="ko-KR" altLang="en-US" dirty="0"/>
              <a:t>와 </a:t>
            </a:r>
            <a:r>
              <a:rPr lang="en-US" altLang="ko-KR" dirty="0"/>
              <a:t>model</a:t>
            </a:r>
            <a:r>
              <a:rPr lang="ko-KR" altLang="en-US" dirty="0"/>
              <a:t>을 분리하고 이들 간의 </a:t>
            </a:r>
            <a:r>
              <a:rPr lang="ko-KR" altLang="en-US" dirty="0">
                <a:latin typeface="Arial"/>
              </a:rPr>
              <a:t>“</a:t>
            </a:r>
            <a:r>
              <a:rPr lang="en-US" altLang="ko-KR" dirty="0"/>
              <a:t>subscribe/ notify</a:t>
            </a:r>
            <a:r>
              <a:rPr lang="en-US" altLang="ko-KR" dirty="0">
                <a:latin typeface="Arial"/>
              </a:rPr>
              <a:t>”</a:t>
            </a:r>
            <a:r>
              <a:rPr lang="en-US" altLang="ko-KR" dirty="0"/>
              <a:t> </a:t>
            </a:r>
            <a:r>
              <a:rPr lang="ko-KR" altLang="en-US" dirty="0"/>
              <a:t>프로토콜을 이용하여 동작</a:t>
            </a:r>
          </a:p>
        </p:txBody>
      </p:sp>
    </p:spTree>
    <p:extLst>
      <p:ext uri="{BB962C8B-B14F-4D97-AF65-F5344CB8AC3E}">
        <p14:creationId xmlns:p14="http://schemas.microsoft.com/office/powerpoint/2010/main" val="197145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/>
              <a:t>3</a:t>
            </a:r>
            <a:r>
              <a:rPr lang="ko-KR" altLang="en-US" dirty="0"/>
              <a:t> 강</a:t>
            </a:r>
            <a:r>
              <a:rPr lang="en-US" altLang="ko-KR" dirty="0"/>
              <a:t> Design Pattern</a:t>
            </a:r>
            <a:br>
              <a:rPr lang="en-US" altLang="ko-KR" dirty="0"/>
            </a:br>
            <a:r>
              <a:rPr lang="ko-KR" altLang="en-US" dirty="0"/>
              <a:t>설계 패턴의 예</a:t>
            </a:r>
            <a:r>
              <a:rPr lang="en-US" altLang="ko-KR" dirty="0" smtClean="0"/>
              <a:t>(2/2</a:t>
            </a:r>
            <a:r>
              <a:rPr lang="en-US" altLang="ko-KR" dirty="0"/>
              <a:t>)</a:t>
            </a:r>
            <a:endParaRPr kumimoji="1" lang="ko-KR" altLang="en-US" dirty="0"/>
          </a:p>
        </p:txBody>
      </p:sp>
      <p:sp>
        <p:nvSpPr>
          <p:cNvPr id="6" name="Rectangle 3"/>
          <p:cNvSpPr/>
          <p:nvPr/>
        </p:nvSpPr>
        <p:spPr>
          <a:xfrm>
            <a:off x="2706167" y="1800225"/>
            <a:ext cx="6192688" cy="49530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830" y="1695450"/>
            <a:ext cx="5821363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269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/>
              <a:t>3</a:t>
            </a:r>
            <a:r>
              <a:rPr lang="ko-KR" altLang="en-US" dirty="0"/>
              <a:t> 강</a:t>
            </a:r>
            <a:r>
              <a:rPr lang="en-US" altLang="ko-KR" dirty="0"/>
              <a:t> Design Pattern</a:t>
            </a:r>
            <a:br>
              <a:rPr lang="en-US" altLang="ko-KR" dirty="0"/>
            </a:br>
            <a:r>
              <a:rPr lang="en-US" altLang="ko-KR" dirty="0" smtClean="0"/>
              <a:t>Abstract Factory Pattern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97424" y="2133600"/>
            <a:ext cx="4448196" cy="3777622"/>
          </a:xfrm>
        </p:spPr>
        <p:txBody>
          <a:bodyPr/>
          <a:lstStyle/>
          <a:p>
            <a:r>
              <a:rPr lang="ko-KR" altLang="en-US" sz="2000" dirty="0"/>
              <a:t>정의</a:t>
            </a:r>
            <a:endParaRPr lang="en-US" altLang="ko-KR" sz="2000" dirty="0"/>
          </a:p>
          <a:p>
            <a:pPr lvl="1"/>
            <a:r>
              <a:rPr lang="ko-KR" altLang="en-US" sz="1800" dirty="0"/>
              <a:t>인터페이스를 이용하여 서로 연관된</a:t>
            </a:r>
            <a:r>
              <a:rPr lang="en-US" altLang="ko-KR" sz="1800" dirty="0"/>
              <a:t>,</a:t>
            </a:r>
            <a:r>
              <a:rPr lang="ko-KR" altLang="en-US" sz="1800" dirty="0"/>
              <a:t> 또는 의존하는 객체를 구체화 클래스를 지정하지 않고도 생성할 수 </a:t>
            </a:r>
            <a:r>
              <a:rPr lang="ko-KR" altLang="en-US" sz="1800" dirty="0" smtClean="0"/>
              <a:t>있음</a:t>
            </a:r>
            <a:endParaRPr lang="en-US" altLang="ko-KR" sz="1800" dirty="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6098" y="2133600"/>
            <a:ext cx="5558515" cy="45730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135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702" b="8817"/>
          <a:stretch/>
        </p:blipFill>
        <p:spPr>
          <a:xfrm>
            <a:off x="5100888" y="1562009"/>
            <a:ext cx="6086225" cy="52959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8184" y="1"/>
            <a:ext cx="4129817" cy="3397652"/>
          </a:xfrm>
          <a:prstGeom prst="rect">
            <a:avLst/>
          </a:prstGeom>
          <a:ln>
            <a:solidFill>
              <a:srgbClr val="FF6600"/>
            </a:solidFill>
          </a:ln>
        </p:spPr>
      </p:pic>
      <p:cxnSp>
        <p:nvCxnSpPr>
          <p:cNvPr id="6" name="Straight Arrow Connector 6"/>
          <p:cNvCxnSpPr/>
          <p:nvPr/>
        </p:nvCxnSpPr>
        <p:spPr>
          <a:xfrm>
            <a:off x="5998806" y="776606"/>
            <a:ext cx="3332812" cy="84941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9"/>
          <p:cNvSpPr/>
          <p:nvPr/>
        </p:nvSpPr>
        <p:spPr>
          <a:xfrm>
            <a:off x="5246496" y="351900"/>
            <a:ext cx="817024" cy="5541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10"/>
          <p:cNvSpPr/>
          <p:nvPr/>
        </p:nvSpPr>
        <p:spPr>
          <a:xfrm>
            <a:off x="9331617" y="1435912"/>
            <a:ext cx="1156777" cy="91008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8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3</a:t>
            </a:r>
            <a:r>
              <a:rPr lang="ko-KR" altLang="en-US" dirty="0" smtClean="0"/>
              <a:t> 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smtClean="0"/>
              <a:t>Component </a:t>
            </a:r>
            <a:r>
              <a:rPr lang="ko-KR" altLang="en-US" dirty="0" smtClean="0"/>
              <a:t>설계</a:t>
            </a:r>
            <a:endParaRPr 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613" y="2228850"/>
            <a:ext cx="7581900" cy="4457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55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00775" y="181198"/>
            <a:ext cx="5757863" cy="1280890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제 </a:t>
            </a:r>
            <a:r>
              <a:rPr lang="en-US" altLang="ko-KR" dirty="0"/>
              <a:t>3</a:t>
            </a:r>
            <a:r>
              <a:rPr lang="ko-KR" altLang="en-US" dirty="0"/>
              <a:t> 강</a:t>
            </a:r>
            <a:br>
              <a:rPr lang="ko-KR" altLang="en-US" dirty="0"/>
            </a:br>
            <a:r>
              <a:rPr lang="en-US" altLang="ko-KR" dirty="0" smtClean="0"/>
              <a:t>Common Web Server </a:t>
            </a:r>
            <a:r>
              <a:rPr lang="ko-KR" altLang="en-US" dirty="0"/>
              <a:t>설계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37" y="0"/>
            <a:ext cx="5499652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934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283" y="0"/>
            <a:ext cx="8518259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8432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순서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스터디 소개</a:t>
            </a:r>
          </a:p>
          <a:p>
            <a:pPr lvl="1"/>
            <a:r>
              <a:rPr lang="ko-KR" altLang="en-US" dirty="0" smtClean="0"/>
              <a:t>목표</a:t>
            </a:r>
          </a:p>
          <a:p>
            <a:pPr lvl="1"/>
            <a:r>
              <a:rPr lang="ko-KR" altLang="en-US" dirty="0" smtClean="0"/>
              <a:t>일정</a:t>
            </a:r>
          </a:p>
          <a:p>
            <a:pPr lvl="1"/>
            <a:endParaRPr lang="ko-KR" altLang="en-US" dirty="0" smtClean="0"/>
          </a:p>
          <a:p>
            <a:r>
              <a:rPr lang="ko-KR" altLang="en-US" dirty="0" smtClean="0"/>
              <a:t>제 </a:t>
            </a:r>
            <a:r>
              <a:rPr lang="en-US" altLang="ko-KR" dirty="0" smtClean="0"/>
              <a:t>3</a:t>
            </a:r>
            <a:r>
              <a:rPr lang="ko-KR" altLang="en-US" dirty="0" smtClean="0"/>
              <a:t> 강의</a:t>
            </a:r>
            <a:endParaRPr lang="en-US" dirty="0" smtClean="0"/>
          </a:p>
          <a:p>
            <a:pPr lvl="1"/>
            <a:r>
              <a:rPr lang="en-US" dirty="0" smtClean="0"/>
              <a:t>Core API </a:t>
            </a:r>
            <a:r>
              <a:rPr lang="ko-KR" altLang="en-US" dirty="0" smtClean="0"/>
              <a:t>구현</a:t>
            </a:r>
          </a:p>
          <a:p>
            <a:pPr lvl="1"/>
            <a:r>
              <a:rPr lang="en-US" altLang="ko-KR" dirty="0"/>
              <a:t>Common Web Server </a:t>
            </a:r>
            <a:r>
              <a:rPr lang="ko-KR" altLang="en-US" dirty="0"/>
              <a:t>설계</a:t>
            </a:r>
            <a:r>
              <a:rPr lang="en-US" altLang="ko-KR" dirty="0"/>
              <a:t> </a:t>
            </a:r>
            <a:r>
              <a:rPr lang="ko-KR" altLang="en-US" dirty="0"/>
              <a:t>리뷰</a:t>
            </a:r>
          </a:p>
          <a:p>
            <a:pPr lvl="1"/>
            <a:r>
              <a:rPr lang="en-US" altLang="ko-KR" dirty="0"/>
              <a:t>Common Web Server </a:t>
            </a:r>
            <a:r>
              <a:rPr lang="ko-KR" altLang="en-US" dirty="0"/>
              <a:t>구현</a:t>
            </a:r>
          </a:p>
          <a:p>
            <a:pPr lvl="1"/>
            <a:r>
              <a:rPr lang="en-US" altLang="ko-KR" dirty="0"/>
              <a:t>Mongoose </a:t>
            </a:r>
            <a:r>
              <a:rPr lang="en-US" altLang="ko-KR"/>
              <a:t>Server </a:t>
            </a:r>
            <a:r>
              <a:rPr lang="ko-KR" altLang="en-US" smtClean="0"/>
              <a:t>포팅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실습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50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</a:t>
            </a:r>
            <a:r>
              <a:rPr lang="ko-KR" altLang="en-US" dirty="0" smtClean="0"/>
              <a:t>로 만들어보는 </a:t>
            </a:r>
            <a:r>
              <a:rPr lang="en-US" altLang="ko-KR" dirty="0" smtClean="0"/>
              <a:t>Web API </a:t>
            </a:r>
            <a:r>
              <a:rPr lang="ko-KR" altLang="en-US" dirty="0" smtClean="0"/>
              <a:t>소개</a:t>
            </a:r>
            <a:r>
              <a:rPr lang="en-US" altLang="ko-KR" dirty="0" smtClean="0"/>
              <a:t>(1/2)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목표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smtClean="0"/>
              <a:t>boost C++ Library </a:t>
            </a:r>
            <a:r>
              <a:rPr lang="ko-KR" altLang="en-US" dirty="0" smtClean="0"/>
              <a:t>기반</a:t>
            </a:r>
            <a:endParaRPr lang="en-US" altLang="ko-KR" dirty="0" smtClean="0"/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smtClean="0"/>
              <a:t>Win32</a:t>
            </a:r>
            <a:r>
              <a:rPr lang="en-US" altLang="ko-KR" dirty="0"/>
              <a:t>,</a:t>
            </a:r>
            <a:r>
              <a:rPr lang="ko-KR" altLang="en-US" dirty="0" smtClean="0"/>
              <a:t> </a:t>
            </a:r>
            <a:r>
              <a:rPr lang="en-US" altLang="ko-KR" dirty="0" smtClean="0"/>
              <a:t>Linux </a:t>
            </a:r>
            <a:r>
              <a:rPr lang="ko-KR" altLang="en-US" dirty="0" smtClean="0"/>
              <a:t>및 </a:t>
            </a:r>
            <a:r>
              <a:rPr lang="en-US" altLang="ko-KR" dirty="0" smtClean="0"/>
              <a:t>OS X</a:t>
            </a:r>
            <a:r>
              <a:rPr lang="ko-KR" altLang="en-US" dirty="0" smtClean="0"/>
              <a:t>를 지원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err="1" smtClean="0"/>
              <a:t>RESTful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기반 </a:t>
            </a:r>
            <a:r>
              <a:rPr lang="en-US" altLang="ko-KR" dirty="0" smtClean="0"/>
              <a:t>Web API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 </a:t>
            </a:r>
            <a:r>
              <a:rPr lang="ko-KR" altLang="en-US" dirty="0" smtClean="0"/>
              <a:t>및 구현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smtClean="0"/>
              <a:t>Web API</a:t>
            </a:r>
            <a:r>
              <a:rPr lang="ko-KR" altLang="en-US" dirty="0" smtClean="0"/>
              <a:t>기반 </a:t>
            </a:r>
            <a:r>
              <a:rPr lang="en-US" altLang="ko-KR" dirty="0" err="1" smtClean="0"/>
              <a:t>IoT</a:t>
            </a:r>
            <a:r>
              <a:rPr lang="en-US" altLang="ko-KR" dirty="0" smtClean="0"/>
              <a:t> Device Manager</a:t>
            </a:r>
            <a:endParaRPr lang="ko-KR" altLang="en-US" dirty="0" smtClean="0"/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smtClean="0"/>
              <a:t>PC</a:t>
            </a:r>
            <a:r>
              <a:rPr lang="ko-KR" altLang="en-US" dirty="0" smtClean="0"/>
              <a:t> 및 </a:t>
            </a:r>
            <a:r>
              <a:rPr lang="en-US" altLang="ko-KR" dirty="0" smtClean="0"/>
              <a:t>JavaScript</a:t>
            </a:r>
            <a:r>
              <a:rPr lang="ko-KR" altLang="en-US" dirty="0" smtClean="0"/>
              <a:t>기반 </a:t>
            </a:r>
            <a:r>
              <a:rPr lang="en-US" altLang="ko-KR" dirty="0" smtClean="0"/>
              <a:t>Example App </a:t>
            </a:r>
            <a:r>
              <a:rPr lang="ko-KR" altLang="en-US" dirty="0" smtClean="0"/>
              <a:t>구현</a:t>
            </a:r>
            <a:endParaRPr lang="en-US" altLang="ko-KR" dirty="0" smtClean="0"/>
          </a:p>
          <a:p>
            <a:pPr marL="800088" lvl="1" indent="-342900">
              <a:buFont typeface="+mj-lt"/>
              <a:buAutoNum type="arabicPeriod"/>
            </a:pPr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13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</a:t>
            </a:r>
            <a:r>
              <a:rPr lang="ko-KR" altLang="en-US" dirty="0" smtClean="0"/>
              <a:t>로 만들어보는 </a:t>
            </a:r>
            <a:r>
              <a:rPr lang="en-US" altLang="ko-KR" dirty="0" smtClean="0"/>
              <a:t>Web API </a:t>
            </a:r>
            <a:r>
              <a:rPr lang="ko-KR" altLang="en-US" dirty="0" smtClean="0"/>
              <a:t>소개 </a:t>
            </a:r>
            <a:r>
              <a:rPr lang="en-US" altLang="ko-KR" dirty="0" smtClean="0"/>
              <a:t>-</a:t>
            </a:r>
            <a:r>
              <a:rPr lang="ko-KR" altLang="en-US" dirty="0" smtClean="0"/>
              <a:t> 일정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일정</a:t>
            </a:r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300184"/>
              </p:ext>
            </p:extLst>
          </p:nvPr>
        </p:nvGraphicFramePr>
        <p:xfrm>
          <a:off x="2656688" y="2909891"/>
          <a:ext cx="4405015" cy="341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853"/>
                <a:gridCol w="373616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/>
                        <a:t>날짜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 smtClean="0"/>
                        <a:t>내용</a:t>
                      </a:r>
                      <a:endParaRPr lang="en-US" sz="1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10/11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ko-KR" altLang="en-US" sz="1400" baseline="0" dirty="0" smtClean="0"/>
                        <a:t>스터디 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Web Server </a:t>
                      </a:r>
                      <a:r>
                        <a:rPr lang="ko-KR" altLang="en-US" sz="1400" dirty="0" smtClean="0"/>
                        <a:t>구조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Mongoose Server </a:t>
                      </a:r>
                      <a:r>
                        <a:rPr lang="ko-KR" altLang="en-US" sz="1400" dirty="0" smtClean="0"/>
                        <a:t>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10/25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Boost</a:t>
                      </a:r>
                      <a:r>
                        <a:rPr lang="en-US" sz="1400" baseline="0" dirty="0" smtClean="0"/>
                        <a:t> C++ Library </a:t>
                      </a:r>
                      <a:r>
                        <a:rPr lang="ko-KR" altLang="en-US" sz="1400" baseline="0" dirty="0" smtClean="0"/>
                        <a:t>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baseline="0" dirty="0" smtClean="0"/>
                        <a:t>Component Diagram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baseline="0" dirty="0" smtClean="0"/>
                        <a:t>Core API </a:t>
                      </a:r>
                      <a:r>
                        <a:rPr lang="ko-KR" altLang="en-US" sz="1400" baseline="0" dirty="0" smtClean="0"/>
                        <a:t>설계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11/08</a:t>
                      </a:r>
                      <a:endParaRPr lang="en-US" sz="140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Core API </a:t>
                      </a:r>
                      <a:r>
                        <a:rPr lang="ko-KR" altLang="en-US" sz="1400" dirty="0" smtClean="0"/>
                        <a:t>구현</a:t>
                      </a:r>
                      <a:endParaRPr lang="en-US" sz="1400" dirty="0" smtClean="0"/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Common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dirty="0" smtClean="0"/>
                        <a:t>Web Server </a:t>
                      </a:r>
                      <a:r>
                        <a:rPr lang="ko-KR" altLang="en-US" sz="1400" dirty="0" smtClean="0"/>
                        <a:t>설계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ko-KR" altLang="en-US" sz="1400" dirty="0" smtClean="0"/>
                        <a:t>리뷰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Common Web</a:t>
                      </a:r>
                      <a:r>
                        <a:rPr lang="en-US" altLang="ko-KR" sz="1400" baseline="0" dirty="0" smtClean="0"/>
                        <a:t> Server </a:t>
                      </a:r>
                      <a:r>
                        <a:rPr lang="ko-KR" altLang="en-US" sz="1400" baseline="0" dirty="0" smtClean="0"/>
                        <a:t>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baseline="0" dirty="0" smtClean="0"/>
                        <a:t>Mongoose Server </a:t>
                      </a:r>
                      <a:r>
                        <a:rPr lang="ko-KR" altLang="en-US" sz="1400" baseline="0" dirty="0" smtClean="0"/>
                        <a:t>포팅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301480"/>
              </p:ext>
            </p:extLst>
          </p:nvPr>
        </p:nvGraphicFramePr>
        <p:xfrm>
          <a:off x="7245286" y="2909891"/>
          <a:ext cx="4405015" cy="372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853"/>
                <a:gridCol w="373616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/>
                        <a:t>날짜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 smtClean="0"/>
                        <a:t>내용</a:t>
                      </a:r>
                      <a:endParaRPr lang="en-US" sz="1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11/15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err="1" smtClean="0"/>
                        <a:t>RESTful</a:t>
                      </a:r>
                      <a:r>
                        <a:rPr lang="en-US" altLang="ko-KR" sz="1400" dirty="0" smtClean="0"/>
                        <a:t> API </a:t>
                      </a:r>
                      <a:r>
                        <a:rPr lang="ko-KR" altLang="en-US" sz="1400" dirty="0" smtClean="0"/>
                        <a:t>소개</a:t>
                      </a:r>
                      <a:endParaRPr lang="en-US" altLang="ko-KR" sz="1400" dirty="0" smtClean="0"/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Xml </a:t>
                      </a:r>
                      <a:r>
                        <a:rPr lang="ko-KR" altLang="en-US" sz="1400" dirty="0" smtClean="0"/>
                        <a:t>및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en-US" altLang="ko-KR" sz="1400" dirty="0" err="1" smtClean="0"/>
                        <a:t>Json</a:t>
                      </a:r>
                      <a:r>
                        <a:rPr lang="en-US" altLang="ko-KR" sz="1400" dirty="0" smtClean="0"/>
                        <a:t> Parser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소개 및 포팅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Chatting</a:t>
                      </a:r>
                      <a:r>
                        <a:rPr lang="en-US" altLang="ko-KR" sz="1400" baseline="0" dirty="0" smtClean="0"/>
                        <a:t> Web API</a:t>
                      </a:r>
                      <a:r>
                        <a:rPr lang="ko-KR" altLang="en-US" sz="1400" baseline="0" dirty="0" smtClean="0"/>
                        <a:t> 설계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baseline="0" dirty="0" smtClean="0"/>
                        <a:t>실습</a:t>
                      </a:r>
                      <a:endParaRPr lang="en-US" altLang="ko-KR" sz="1400" baseline="0" dirty="0" smtClean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11/22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Chatting Web API </a:t>
                      </a:r>
                      <a:r>
                        <a:rPr lang="ko-KR" altLang="en-US" sz="1400" dirty="0" smtClean="0"/>
                        <a:t>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Client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구현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및 연동 시험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11/29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400" dirty="0" err="1" smtClean="0"/>
                        <a:t>IoT</a:t>
                      </a:r>
                      <a:r>
                        <a:rPr lang="en-US" sz="1400" dirty="0" smtClean="0"/>
                        <a:t> Device Manager </a:t>
                      </a:r>
                      <a:r>
                        <a:rPr lang="ko-KR" altLang="en-US" sz="1400" dirty="0" smtClean="0"/>
                        <a:t>설계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동작 시나리오 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err="1" smtClean="0"/>
                        <a:t>IoT</a:t>
                      </a:r>
                      <a:r>
                        <a:rPr lang="en-US" sz="1400" baseline="0" dirty="0" smtClean="0"/>
                        <a:t> Device Manager </a:t>
                      </a:r>
                      <a:r>
                        <a:rPr lang="ko-KR" altLang="en-US" sz="1400" baseline="0" dirty="0" smtClean="0"/>
                        <a:t>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12/06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샘플 </a:t>
                      </a:r>
                      <a:r>
                        <a:rPr lang="en-US" altLang="ko-KR" sz="1400" dirty="0" smtClean="0"/>
                        <a:t>Device</a:t>
                      </a:r>
                      <a:r>
                        <a:rPr lang="ko-KR" altLang="en-US" sz="1400" dirty="0" smtClean="0"/>
                        <a:t> 설계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ko-KR" altLang="en-US" sz="1400" dirty="0" smtClean="0"/>
                        <a:t>및 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err="1" smtClean="0"/>
                        <a:t>IoT</a:t>
                      </a:r>
                      <a:r>
                        <a:rPr lang="en-US" sz="1400" dirty="0" smtClean="0"/>
                        <a:t> Device Manager </a:t>
                      </a:r>
                      <a:r>
                        <a:rPr lang="ko-KR" altLang="en-US" sz="1400" dirty="0" smtClean="0"/>
                        <a:t>연동</a:t>
                      </a:r>
                      <a:endParaRPr lang="en-US" sz="1400" dirty="0" smtClean="0"/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852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3</a:t>
            </a:r>
            <a:r>
              <a:rPr lang="ko-KR" altLang="en-US" dirty="0" smtClean="0"/>
              <a:t> 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smtClean="0"/>
              <a:t>Luna Platform </a:t>
            </a:r>
            <a:r>
              <a:rPr lang="ko-KR" altLang="en-US" dirty="0" smtClean="0"/>
              <a:t>소개</a:t>
            </a:r>
            <a:r>
              <a:rPr lang="en-US" altLang="ko-KR" dirty="0" smtClean="0"/>
              <a:t>(1/5)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 smtClean="0"/>
              <a:t>std</a:t>
            </a:r>
            <a:r>
              <a:rPr kumimoji="1" lang="en-US" altLang="ko-KR" dirty="0" smtClean="0"/>
              <a:t>, boost </a:t>
            </a:r>
            <a:r>
              <a:rPr kumimoji="1" lang="en-US" altLang="ko-KR" dirty="0" err="1" smtClean="0"/>
              <a:t>c++</a:t>
            </a:r>
            <a:r>
              <a:rPr kumimoji="1" lang="en-US" altLang="ko-KR" dirty="0" smtClean="0"/>
              <a:t> library</a:t>
            </a:r>
          </a:p>
          <a:p>
            <a:r>
              <a:rPr kumimoji="1" lang="en-US" altLang="ko-KR" dirty="0" smtClean="0"/>
              <a:t>Multi Platform(Window, Linux, Mac OS X)</a:t>
            </a:r>
          </a:p>
          <a:p>
            <a:r>
              <a:rPr kumimoji="1" lang="en-US" altLang="ko-KR" dirty="0" err="1" smtClean="0"/>
              <a:t>RESTful</a:t>
            </a:r>
            <a:r>
              <a:rPr kumimoji="1" lang="en-US" altLang="ko-KR" dirty="0" smtClean="0"/>
              <a:t> Web API</a:t>
            </a:r>
          </a:p>
          <a:p>
            <a:r>
              <a:rPr kumimoji="1" lang="en-US" altLang="ko-KR" dirty="0" err="1" smtClean="0"/>
              <a:t>IoT</a:t>
            </a:r>
            <a:r>
              <a:rPr kumimoji="1" lang="en-US" altLang="ko-KR" dirty="0" smtClean="0"/>
              <a:t> Device Manager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264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3</a:t>
            </a:r>
            <a:r>
              <a:rPr lang="ko-KR" altLang="en-US" dirty="0" smtClean="0"/>
              <a:t> 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smtClean="0"/>
              <a:t>Luna Platform </a:t>
            </a:r>
            <a:r>
              <a:rPr lang="ko-KR" altLang="en-US" dirty="0" smtClean="0"/>
              <a:t>소개</a:t>
            </a:r>
            <a:r>
              <a:rPr lang="en-US" altLang="ko-KR" dirty="0" smtClean="0"/>
              <a:t>(2/5)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Directory </a:t>
            </a:r>
            <a:r>
              <a:rPr kumimoji="1" lang="ko-KR" altLang="en-US" dirty="0" smtClean="0"/>
              <a:t>구조</a:t>
            </a:r>
            <a:endParaRPr kumimoji="1" lang="en-US" altLang="ko-KR" dirty="0" smtClean="0"/>
          </a:p>
        </p:txBody>
      </p:sp>
      <p:graphicFrame>
        <p:nvGraphicFramePr>
          <p:cNvPr id="5" name="다이어그램 4"/>
          <p:cNvGraphicFramePr/>
          <p:nvPr>
            <p:extLst>
              <p:ext uri="{D42A27DB-BD31-4B8C-83A1-F6EECF244321}">
                <p14:modId xmlns:p14="http://schemas.microsoft.com/office/powerpoint/2010/main" val="1660978114"/>
              </p:ext>
            </p:extLst>
          </p:nvPr>
        </p:nvGraphicFramePr>
        <p:xfrm>
          <a:off x="3201044" y="2471195"/>
          <a:ext cx="8128000" cy="44331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8828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3</a:t>
            </a:r>
            <a:r>
              <a:rPr lang="ko-KR" altLang="en-US" dirty="0" smtClean="0"/>
              <a:t> 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smtClean="0"/>
              <a:t>Luna Platform </a:t>
            </a:r>
            <a:r>
              <a:rPr lang="ko-KR" altLang="en-US" dirty="0" smtClean="0"/>
              <a:t>소개</a:t>
            </a:r>
            <a:r>
              <a:rPr lang="en-US" altLang="ko-KR" dirty="0" smtClean="0"/>
              <a:t>(3/5)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ko-KR" sz="1600" dirty="0" smtClean="0"/>
              <a:t>Build </a:t>
            </a:r>
            <a:r>
              <a:rPr kumimoji="1" lang="ko-KR" altLang="en-US" sz="1600" dirty="0" smtClean="0"/>
              <a:t>방법</a:t>
            </a:r>
            <a:endParaRPr kumimoji="1" lang="en-US" altLang="ko-KR" sz="1600" dirty="0" smtClean="0"/>
          </a:p>
          <a:p>
            <a:pPr lvl="1"/>
            <a:r>
              <a:rPr kumimoji="1" lang="en-US" altLang="ko-KR" sz="1400" dirty="0" smtClean="0"/>
              <a:t>Luna/build</a:t>
            </a:r>
          </a:p>
          <a:p>
            <a:pPr lvl="2"/>
            <a:r>
              <a:rPr kumimoji="1" lang="en-US" altLang="ko-KR" sz="1200" dirty="0" err="1" smtClean="0"/>
              <a:t>Luna.sin</a:t>
            </a:r>
            <a:r>
              <a:rPr kumimoji="1" lang="en-US" altLang="ko-KR" sz="1200" dirty="0" smtClean="0"/>
              <a:t> : Visual Studio</a:t>
            </a:r>
          </a:p>
          <a:p>
            <a:pPr lvl="2"/>
            <a:r>
              <a:rPr kumimoji="1" lang="en-US" altLang="ko-KR" sz="1200" dirty="0" err="1" smtClean="0"/>
              <a:t>makefile.common.txt</a:t>
            </a:r>
            <a:endParaRPr kumimoji="1" lang="en-US" altLang="ko-KR" sz="1200" dirty="0" smtClean="0"/>
          </a:p>
          <a:p>
            <a:pPr lvl="3"/>
            <a:r>
              <a:rPr kumimoji="1" lang="ko-KR" altLang="en-US" sz="1100" dirty="0" smtClean="0"/>
              <a:t>빌드 방법 정의</a:t>
            </a:r>
            <a:endParaRPr kumimoji="1" lang="en-US" altLang="ko-KR" sz="1100" dirty="0" smtClean="0"/>
          </a:p>
          <a:p>
            <a:pPr lvl="3"/>
            <a:r>
              <a:rPr kumimoji="1" lang="en-US" altLang="ko-KR" sz="1100" dirty="0" smtClean="0"/>
              <a:t>toolset </a:t>
            </a:r>
            <a:r>
              <a:rPr kumimoji="1" lang="ko-KR" altLang="en-US" sz="1100" dirty="0" smtClean="0"/>
              <a:t>선택</a:t>
            </a:r>
            <a:endParaRPr kumimoji="1" lang="en-US" altLang="ko-KR" sz="1100" dirty="0" smtClean="0"/>
          </a:p>
          <a:p>
            <a:pPr lvl="2"/>
            <a:r>
              <a:rPr kumimoji="1" lang="en-US" altLang="ko-KR" sz="1200" dirty="0" smtClean="0"/>
              <a:t>makefile.toolset.linux.i386.txt : </a:t>
            </a:r>
            <a:r>
              <a:rPr kumimoji="1" lang="en-US" altLang="ko-KR" sz="1200" dirty="0" err="1" smtClean="0"/>
              <a:t>linux</a:t>
            </a:r>
            <a:r>
              <a:rPr kumimoji="1" lang="en-US" altLang="ko-KR" sz="1200" dirty="0" smtClean="0"/>
              <a:t> i386 toolset </a:t>
            </a:r>
            <a:r>
              <a:rPr kumimoji="1" lang="ko-KR" altLang="en-US" sz="1200" dirty="0" smtClean="0"/>
              <a:t>정보</a:t>
            </a:r>
            <a:endParaRPr kumimoji="1" lang="en-US" altLang="ko-KR" sz="1200" dirty="0" smtClean="0"/>
          </a:p>
          <a:p>
            <a:pPr lvl="2"/>
            <a:r>
              <a:rPr kumimoji="1" lang="en-US" altLang="ko-KR" sz="1200" dirty="0" smtClean="0"/>
              <a:t>Makefile.toolset.osx.i386.txt: OS X toolset </a:t>
            </a:r>
            <a:r>
              <a:rPr kumimoji="1" lang="ko-KR" altLang="en-US" sz="1200" dirty="0" smtClean="0"/>
              <a:t>정보</a:t>
            </a:r>
            <a:endParaRPr kumimoji="1" lang="en-US" altLang="ko-KR" sz="1200" dirty="0" smtClean="0"/>
          </a:p>
          <a:p>
            <a:pPr lvl="1"/>
            <a:r>
              <a:rPr kumimoji="1" lang="en-US" altLang="ko-KR" sz="1400" dirty="0" smtClean="0"/>
              <a:t>Luna/</a:t>
            </a:r>
            <a:r>
              <a:rPr kumimoji="1" lang="en-US" altLang="ko-KR" sz="1400" dirty="0" err="1" smtClean="0"/>
              <a:t>CCLibrary</a:t>
            </a:r>
            <a:r>
              <a:rPr kumimoji="1" lang="en-US" altLang="ko-KR" sz="1400" dirty="0" smtClean="0"/>
              <a:t>/</a:t>
            </a:r>
            <a:r>
              <a:rPr kumimoji="1" lang="en-US" altLang="ko-KR" sz="1400" dirty="0" err="1" smtClean="0"/>
              <a:t>CCCoreAPI</a:t>
            </a:r>
            <a:r>
              <a:rPr kumimoji="1" lang="en-US" altLang="ko-KR" sz="1400" dirty="0" smtClean="0"/>
              <a:t>/build</a:t>
            </a:r>
          </a:p>
          <a:p>
            <a:pPr lvl="2"/>
            <a:r>
              <a:rPr kumimoji="1" lang="en-US" altLang="ko-KR" sz="1200" dirty="0" smtClean="0"/>
              <a:t>makefile.linux.i386.debug.txt</a:t>
            </a:r>
          </a:p>
          <a:p>
            <a:pPr lvl="2"/>
            <a:r>
              <a:rPr kumimoji="1" lang="en-US" altLang="ko-KR" sz="1200" dirty="0" smtClean="0"/>
              <a:t>makefile.osx.i386.debug.txt</a:t>
            </a:r>
          </a:p>
          <a:p>
            <a:pPr lvl="2"/>
            <a:r>
              <a:rPr kumimoji="1" lang="en-US" altLang="ko-KR" dirty="0" smtClean="0"/>
              <a:t>OS X build</a:t>
            </a:r>
          </a:p>
          <a:p>
            <a:pPr lvl="3"/>
            <a:r>
              <a:rPr kumimoji="1" lang="en-US" altLang="ko-KR" dirty="0" smtClean="0"/>
              <a:t>make –f makefile.osx.i386.debug.txt all</a:t>
            </a: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1389215661"/>
              </p:ext>
            </p:extLst>
          </p:nvPr>
        </p:nvGraphicFramePr>
        <p:xfrm>
          <a:off x="6331351" y="1006998"/>
          <a:ext cx="5761621" cy="3680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942086" y="4687747"/>
            <a:ext cx="3249914" cy="209288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000" dirty="0"/>
              <a:t>SHELL = /bin/</a:t>
            </a:r>
            <a:r>
              <a:rPr lang="en-US" altLang="ko-KR" sz="1000" dirty="0" err="1"/>
              <a:t>sh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TARGET      = </a:t>
            </a:r>
            <a:r>
              <a:rPr lang="en-US" altLang="ko-KR" sz="1000" dirty="0" err="1"/>
              <a:t>CCCoreAPI</a:t>
            </a:r>
            <a:endParaRPr lang="en-US" altLang="ko-KR" sz="1000" dirty="0"/>
          </a:p>
          <a:p>
            <a:r>
              <a:rPr lang="en-US" altLang="ko-KR" sz="1000" dirty="0"/>
              <a:t>TARGET_TYPE = lib</a:t>
            </a:r>
          </a:p>
          <a:p>
            <a:endParaRPr lang="en-US" altLang="ko-KR" sz="1000" dirty="0"/>
          </a:p>
          <a:p>
            <a:r>
              <a:rPr lang="en-US" altLang="ko-KR" sz="1000" dirty="0"/>
              <a:t>PLATFORM    = </a:t>
            </a:r>
            <a:r>
              <a:rPr lang="en-US" altLang="ko-KR" sz="1000" dirty="0" err="1"/>
              <a:t>osx</a:t>
            </a:r>
            <a:endParaRPr lang="en-US" altLang="ko-KR" sz="1000" dirty="0"/>
          </a:p>
          <a:p>
            <a:r>
              <a:rPr lang="de-DE" altLang="ko-KR" sz="1000" dirty="0"/>
              <a:t>CPU         = i386</a:t>
            </a:r>
          </a:p>
          <a:p>
            <a:r>
              <a:rPr lang="de-DE" altLang="ko-KR" sz="1000" dirty="0"/>
              <a:t>PRODUCT     = all</a:t>
            </a:r>
          </a:p>
          <a:p>
            <a:r>
              <a:rPr lang="de-DE" altLang="ko-KR" sz="1000" dirty="0"/>
              <a:t>BUILD       = </a:t>
            </a:r>
            <a:r>
              <a:rPr lang="de-DE" altLang="ko-KR" sz="1000" dirty="0" err="1"/>
              <a:t>debug</a:t>
            </a:r>
            <a:endParaRPr lang="de-DE" altLang="ko-KR" sz="1000" dirty="0"/>
          </a:p>
          <a:p>
            <a:endParaRPr lang="de-DE" altLang="ko-KR" sz="1000" dirty="0"/>
          </a:p>
          <a:p>
            <a:r>
              <a:rPr lang="de-DE" altLang="ko-KR" sz="1000" dirty="0"/>
              <a:t>SRCDIRS     = ../</a:t>
            </a:r>
            <a:r>
              <a:rPr lang="de-DE" altLang="ko-KR" sz="1000" dirty="0" err="1"/>
              <a:t>src</a:t>
            </a:r>
            <a:endParaRPr lang="de-DE" altLang="ko-KR" sz="1000" dirty="0"/>
          </a:p>
          <a:p>
            <a:endParaRPr lang="de-DE" altLang="ko-KR" sz="1000" dirty="0"/>
          </a:p>
          <a:p>
            <a:r>
              <a:rPr lang="de-DE" altLang="ko-KR" sz="1000" dirty="0" err="1"/>
              <a:t>include</a:t>
            </a:r>
            <a:r>
              <a:rPr lang="de-DE" altLang="ko-KR" sz="1000" dirty="0"/>
              <a:t> ../../../</a:t>
            </a:r>
            <a:r>
              <a:rPr lang="de-DE" altLang="ko-KR" sz="1000" dirty="0" err="1" smtClean="0"/>
              <a:t>build</a:t>
            </a:r>
            <a:r>
              <a:rPr lang="de-DE" altLang="ko-KR" sz="1000" dirty="0" smtClean="0"/>
              <a:t>/</a:t>
            </a:r>
            <a:r>
              <a:rPr lang="de-DE" altLang="ko-KR" sz="1000" dirty="0" err="1" smtClean="0"/>
              <a:t>makefile.common.txt</a:t>
            </a:r>
            <a:endParaRPr lang="de-DE" altLang="ko-KR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168476" y="4765119"/>
            <a:ext cx="3327078" cy="270843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000" dirty="0" smtClean="0"/>
              <a:t># </a:t>
            </a:r>
            <a:r>
              <a:rPr lang="en-US" altLang="ko-KR" sz="1000" dirty="0"/>
              <a:t>Select toolset</a:t>
            </a:r>
          </a:p>
          <a:p>
            <a:r>
              <a:rPr lang="en-US" altLang="ko-KR" sz="1000" dirty="0" err="1" smtClean="0"/>
              <a:t>ifndef</a:t>
            </a:r>
            <a:r>
              <a:rPr lang="en-US" altLang="ko-KR" sz="1000" dirty="0" smtClean="0"/>
              <a:t> </a:t>
            </a:r>
            <a:r>
              <a:rPr lang="en-US" altLang="ko-KR" sz="1000" dirty="0"/>
              <a:t>TOOLSET</a:t>
            </a:r>
          </a:p>
          <a:p>
            <a:r>
              <a:rPr lang="en-US" altLang="ko-KR" sz="1000" dirty="0"/>
              <a:t>    </a:t>
            </a:r>
            <a:r>
              <a:rPr lang="en-US" altLang="ko-KR" sz="1000" dirty="0" err="1"/>
              <a:t>ifeq</a:t>
            </a:r>
            <a:r>
              <a:rPr lang="en-US" altLang="ko-KR" sz="1000" dirty="0"/>
              <a:t> ($(PLATFORM),)</a:t>
            </a:r>
          </a:p>
          <a:p>
            <a:r>
              <a:rPr lang="en-US" altLang="ko-KR" sz="1000" dirty="0"/>
              <a:t>        TOOLSET = $(CPU)</a:t>
            </a:r>
          </a:p>
          <a:p>
            <a:r>
              <a:rPr lang="hu-HU" altLang="ko-KR" sz="1000" dirty="0"/>
              <a:t>    </a:t>
            </a:r>
            <a:r>
              <a:rPr lang="hu-HU" altLang="ko-KR" sz="1000" dirty="0" err="1"/>
              <a:t>else</a:t>
            </a:r>
            <a:endParaRPr lang="hu-HU" altLang="ko-KR" sz="1000" dirty="0"/>
          </a:p>
          <a:p>
            <a:r>
              <a:rPr lang="en-US" altLang="ko-KR" sz="1000" dirty="0"/>
              <a:t>        TOOLSET = $(PLATFORM).$(CPU)</a:t>
            </a:r>
          </a:p>
          <a:p>
            <a:r>
              <a:rPr lang="de-DE" altLang="ko-KR" sz="1000" dirty="0"/>
              <a:t>    </a:t>
            </a:r>
            <a:r>
              <a:rPr lang="de-DE" altLang="ko-KR" sz="1000" dirty="0" err="1"/>
              <a:t>endif</a:t>
            </a:r>
            <a:endParaRPr lang="de-DE" altLang="ko-KR" sz="1000" dirty="0"/>
          </a:p>
          <a:p>
            <a:r>
              <a:rPr lang="de-DE" altLang="ko-KR" sz="1000" dirty="0" err="1"/>
              <a:t>else</a:t>
            </a:r>
            <a:endParaRPr lang="de-DE" altLang="ko-KR" sz="1000" dirty="0"/>
          </a:p>
          <a:p>
            <a:r>
              <a:rPr lang="de-DE" altLang="ko-KR" sz="1000" dirty="0"/>
              <a:t>    TOOLSET = i386</a:t>
            </a:r>
          </a:p>
          <a:p>
            <a:r>
              <a:rPr lang="de-DE" altLang="ko-KR" sz="1000" dirty="0" err="1"/>
              <a:t>endif</a:t>
            </a:r>
            <a:endParaRPr lang="de-DE" altLang="ko-KR" sz="1000" dirty="0"/>
          </a:p>
          <a:p>
            <a:endParaRPr lang="de-DE" altLang="ko-KR" sz="1000" dirty="0"/>
          </a:p>
          <a:p>
            <a:r>
              <a:rPr lang="de-DE" altLang="ko-KR" sz="1000" dirty="0" err="1"/>
              <a:t>ifndef</a:t>
            </a:r>
            <a:r>
              <a:rPr lang="de-DE" altLang="ko-KR" sz="1000" dirty="0"/>
              <a:t> TOOLSET_PRODUCT</a:t>
            </a:r>
          </a:p>
          <a:p>
            <a:r>
              <a:rPr lang="de-DE" altLang="ko-KR" sz="1000" dirty="0"/>
              <a:t>    TOOLSET_PRODUCT = $(PRODUCT)</a:t>
            </a:r>
          </a:p>
          <a:p>
            <a:r>
              <a:rPr lang="de-DE" altLang="ko-KR" sz="1000" dirty="0" err="1"/>
              <a:t>endif</a:t>
            </a:r>
            <a:endParaRPr lang="de-DE" altLang="ko-KR" sz="1000" dirty="0"/>
          </a:p>
          <a:p>
            <a:r>
              <a:rPr lang="en-US" altLang="ko-KR" sz="1000" dirty="0" smtClean="0"/>
              <a:t>include </a:t>
            </a:r>
            <a:r>
              <a:rPr lang="en-US" altLang="ko-KR" sz="1000" dirty="0"/>
              <a:t>$(SOLUCTION_BUILD_DIR)</a:t>
            </a:r>
            <a:r>
              <a:rPr lang="en-US" altLang="ko-KR" sz="1000" dirty="0" err="1"/>
              <a:t>makefile.toolset</a:t>
            </a:r>
            <a:r>
              <a:rPr lang="en-US" altLang="ko-KR" sz="1000" dirty="0"/>
              <a:t>.$(TOOLSET).txt</a:t>
            </a:r>
          </a:p>
        </p:txBody>
      </p:sp>
    </p:spTree>
    <p:extLst>
      <p:ext uri="{BB962C8B-B14F-4D97-AF65-F5344CB8AC3E}">
        <p14:creationId xmlns:p14="http://schemas.microsoft.com/office/powerpoint/2010/main" val="260892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3</a:t>
            </a:r>
            <a:r>
              <a:rPr lang="ko-KR" altLang="en-US" dirty="0" smtClean="0"/>
              <a:t> 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smtClean="0"/>
              <a:t>Luna Platform </a:t>
            </a:r>
            <a:r>
              <a:rPr lang="ko-KR" altLang="en-US" dirty="0" smtClean="0"/>
              <a:t>소개</a:t>
            </a:r>
            <a:r>
              <a:rPr lang="en-US" altLang="ko-KR" dirty="0" smtClean="0"/>
              <a:t>(4/5)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296761" y="1808127"/>
            <a:ext cx="5560029" cy="3777622"/>
          </a:xfrm>
        </p:spPr>
        <p:txBody>
          <a:bodyPr>
            <a:normAutofit/>
          </a:bodyPr>
          <a:lstStyle/>
          <a:p>
            <a:r>
              <a:rPr kumimoji="1" lang="en-US" altLang="ko-KR" sz="1400" dirty="0" smtClean="0"/>
              <a:t>Luna/</a:t>
            </a:r>
            <a:r>
              <a:rPr kumimoji="1" lang="en-US" altLang="ko-KR" sz="1400" dirty="0" err="1" smtClean="0"/>
              <a:t>CCLibrary</a:t>
            </a:r>
            <a:r>
              <a:rPr kumimoji="1" lang="en-US" altLang="ko-KR" sz="1400" dirty="0" smtClean="0"/>
              <a:t>/</a:t>
            </a:r>
            <a:r>
              <a:rPr kumimoji="1" lang="en-US" altLang="ko-KR" sz="1400" dirty="0" err="1" smtClean="0"/>
              <a:t>CCCoreAPI</a:t>
            </a:r>
            <a:r>
              <a:rPr kumimoji="1" lang="en-US" altLang="ko-KR" sz="1400" dirty="0" smtClean="0"/>
              <a:t>/build</a:t>
            </a:r>
          </a:p>
          <a:p>
            <a:pPr lvl="1"/>
            <a:r>
              <a:rPr kumimoji="1" lang="en-US" altLang="ko-KR" sz="1200" dirty="0" smtClean="0"/>
              <a:t>makefile.linux.i386.debug.txt</a:t>
            </a:r>
          </a:p>
          <a:p>
            <a:pPr lvl="1"/>
            <a:r>
              <a:rPr kumimoji="1" lang="en-US" altLang="ko-KR" sz="1200" dirty="0" smtClean="0"/>
              <a:t>makefile.osx.i386.debug.txt</a:t>
            </a:r>
          </a:p>
          <a:p>
            <a:pPr lvl="1"/>
            <a:r>
              <a:rPr kumimoji="1" lang="en-US" altLang="ko-KR" sz="1200" dirty="0" smtClean="0"/>
              <a:t>OS X build</a:t>
            </a:r>
          </a:p>
          <a:p>
            <a:pPr lvl="2"/>
            <a:r>
              <a:rPr kumimoji="1" lang="en-US" altLang="ko-KR" sz="1100" dirty="0" smtClean="0">
                <a:solidFill>
                  <a:srgbClr val="FF0000"/>
                </a:solidFill>
              </a:rPr>
              <a:t>make –f makefile.osx.i386.debug.txt all</a:t>
            </a: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1389215661"/>
              </p:ext>
            </p:extLst>
          </p:nvPr>
        </p:nvGraphicFramePr>
        <p:xfrm>
          <a:off x="6331351" y="1006998"/>
          <a:ext cx="5761621" cy="3680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87123" y="3696938"/>
            <a:ext cx="2875665" cy="209288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SHELL = /bin/</a:t>
            </a:r>
            <a:r>
              <a:rPr lang="en-US" altLang="ko-KR" sz="1000" dirty="0" err="1">
                <a:latin typeface="PCMyungjo" charset="-127"/>
                <a:ea typeface="PCMyungjo" charset="-127"/>
                <a:cs typeface="PCMyungjo" charset="-127"/>
              </a:rPr>
              <a:t>sh</a:t>
            </a:r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TARGET      = </a:t>
            </a:r>
            <a:r>
              <a:rPr lang="en-US" altLang="ko-KR" sz="1000" dirty="0" err="1">
                <a:latin typeface="PCMyungjo" charset="-127"/>
                <a:ea typeface="PCMyungjo" charset="-127"/>
                <a:cs typeface="PCMyungjo" charset="-127"/>
              </a:rPr>
              <a:t>CCCoreAPI</a:t>
            </a:r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TARGET_TYPE = lib</a:t>
            </a:r>
          </a:p>
          <a:p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en-US" altLang="ko-KR" sz="1000" b="1" dirty="0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PLATFORM    = </a:t>
            </a:r>
            <a:r>
              <a:rPr lang="en-US" altLang="ko-KR" sz="1000" b="1" dirty="0" err="1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osx</a:t>
            </a:r>
            <a:endParaRPr lang="en-US" altLang="ko-KR" sz="1000" b="1" dirty="0">
              <a:solidFill>
                <a:srgbClr val="FF0000"/>
              </a:solidFill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de-DE" altLang="ko-KR" sz="1000" b="1" dirty="0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CPU         = i386</a:t>
            </a:r>
          </a:p>
          <a:p>
            <a:r>
              <a:rPr lang="de-DE" altLang="ko-KR" sz="1000" dirty="0">
                <a:latin typeface="PCMyungjo" charset="-127"/>
                <a:ea typeface="PCMyungjo" charset="-127"/>
                <a:cs typeface="PCMyungjo" charset="-127"/>
              </a:rPr>
              <a:t>PRODUCT     = all</a:t>
            </a:r>
          </a:p>
          <a:p>
            <a:r>
              <a:rPr lang="de-DE" altLang="ko-KR" sz="1000" dirty="0">
                <a:latin typeface="PCMyungjo" charset="-127"/>
                <a:ea typeface="PCMyungjo" charset="-127"/>
                <a:cs typeface="PCMyungjo" charset="-127"/>
              </a:rPr>
              <a:t>BUILD       = </a:t>
            </a:r>
            <a:r>
              <a:rPr lang="de-DE" altLang="ko-KR" sz="1000" dirty="0" err="1">
                <a:latin typeface="PCMyungjo" charset="-127"/>
                <a:ea typeface="PCMyungjo" charset="-127"/>
                <a:cs typeface="PCMyungjo" charset="-127"/>
              </a:rPr>
              <a:t>debug</a:t>
            </a:r>
            <a:endParaRPr lang="de-DE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endParaRPr lang="de-DE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de-DE" altLang="ko-KR" sz="1000" dirty="0">
                <a:latin typeface="PCMyungjo" charset="-127"/>
                <a:ea typeface="PCMyungjo" charset="-127"/>
                <a:cs typeface="PCMyungjo" charset="-127"/>
              </a:rPr>
              <a:t>SRCDIRS     = ../</a:t>
            </a:r>
            <a:r>
              <a:rPr lang="de-DE" altLang="ko-KR" sz="1000" dirty="0" err="1">
                <a:latin typeface="PCMyungjo" charset="-127"/>
                <a:ea typeface="PCMyungjo" charset="-127"/>
                <a:cs typeface="PCMyungjo" charset="-127"/>
              </a:rPr>
              <a:t>src</a:t>
            </a:r>
            <a:endParaRPr lang="de-DE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endParaRPr lang="de-DE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de-DE" altLang="ko-KR" sz="1000" b="1" dirty="0" err="1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include</a:t>
            </a:r>
            <a:r>
              <a:rPr lang="de-DE" altLang="ko-KR" sz="1000" b="1" dirty="0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 ../../../</a:t>
            </a:r>
            <a:r>
              <a:rPr lang="de-DE" altLang="ko-KR" sz="1000" b="1" dirty="0" err="1" smtClean="0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build</a:t>
            </a:r>
            <a:r>
              <a:rPr lang="de-DE" altLang="ko-KR" sz="1000" b="1" dirty="0" smtClean="0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/</a:t>
            </a:r>
            <a:r>
              <a:rPr lang="de-DE" altLang="ko-KR" sz="1000" b="1" dirty="0" err="1" smtClean="0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makefile.common.txt</a:t>
            </a:r>
            <a:endParaRPr lang="de-DE" altLang="ko-KR" sz="1000" b="1" dirty="0">
              <a:solidFill>
                <a:srgbClr val="FF0000"/>
              </a:solidFill>
              <a:latin typeface="PCMyungjo" charset="-127"/>
              <a:ea typeface="PCMyungjo" charset="-127"/>
              <a:cs typeface="PCMyungjo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17762" y="4395610"/>
            <a:ext cx="4195180" cy="240065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000" dirty="0" smtClean="0">
                <a:latin typeface="PCMyungjo" charset="-127"/>
                <a:ea typeface="PCMyungjo" charset="-127"/>
                <a:cs typeface="PCMyungjo" charset="-127"/>
              </a:rPr>
              <a:t># </a:t>
            </a:r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Select toolset</a:t>
            </a:r>
          </a:p>
          <a:p>
            <a:r>
              <a:rPr lang="en-US" altLang="ko-KR" sz="1000" dirty="0" err="1" smtClean="0">
                <a:latin typeface="PCMyungjo" charset="-127"/>
                <a:ea typeface="PCMyungjo" charset="-127"/>
                <a:cs typeface="PCMyungjo" charset="-127"/>
              </a:rPr>
              <a:t>ifndef</a:t>
            </a:r>
            <a:r>
              <a:rPr lang="en-US" altLang="ko-KR" sz="1000" dirty="0" smtClean="0">
                <a:latin typeface="PCMyungjo" charset="-127"/>
                <a:ea typeface="PCMyungjo" charset="-127"/>
                <a:cs typeface="PCMyungjo" charset="-127"/>
              </a:rPr>
              <a:t> </a:t>
            </a:r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TOOLSET</a:t>
            </a: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    </a:t>
            </a:r>
            <a:r>
              <a:rPr lang="en-US" altLang="ko-KR" sz="1000" dirty="0" err="1">
                <a:latin typeface="PCMyungjo" charset="-127"/>
                <a:ea typeface="PCMyungjo" charset="-127"/>
                <a:cs typeface="PCMyungjo" charset="-127"/>
              </a:rPr>
              <a:t>ifeq</a:t>
            </a:r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 ($(PLATFORM),)</a:t>
            </a: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        TOOLSET = $(CPU)</a:t>
            </a:r>
          </a:p>
          <a:p>
            <a:r>
              <a:rPr lang="hu-HU" altLang="ko-KR" sz="1000" dirty="0">
                <a:latin typeface="PCMyungjo" charset="-127"/>
                <a:ea typeface="PCMyungjo" charset="-127"/>
                <a:cs typeface="PCMyungjo" charset="-127"/>
              </a:rPr>
              <a:t>    </a:t>
            </a:r>
            <a:r>
              <a:rPr lang="hu-HU" altLang="ko-KR" sz="1000" dirty="0" err="1">
                <a:latin typeface="PCMyungjo" charset="-127"/>
                <a:ea typeface="PCMyungjo" charset="-127"/>
                <a:cs typeface="PCMyungjo" charset="-127"/>
              </a:rPr>
              <a:t>else</a:t>
            </a:r>
            <a:endParaRPr lang="hu-HU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        </a:t>
            </a:r>
            <a:r>
              <a:rPr lang="en-US" altLang="ko-KR" sz="1000" b="1" dirty="0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TOOLSET = $(PLATFORM).$(CPU)</a:t>
            </a:r>
          </a:p>
          <a:p>
            <a:r>
              <a:rPr lang="de-DE" altLang="ko-KR" sz="1000" dirty="0">
                <a:latin typeface="PCMyungjo" charset="-127"/>
                <a:ea typeface="PCMyungjo" charset="-127"/>
                <a:cs typeface="PCMyungjo" charset="-127"/>
              </a:rPr>
              <a:t>    </a:t>
            </a:r>
            <a:r>
              <a:rPr lang="de-DE" altLang="ko-KR" sz="1000" dirty="0" err="1">
                <a:latin typeface="PCMyungjo" charset="-127"/>
                <a:ea typeface="PCMyungjo" charset="-127"/>
                <a:cs typeface="PCMyungjo" charset="-127"/>
              </a:rPr>
              <a:t>endif</a:t>
            </a:r>
            <a:endParaRPr lang="de-DE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de-DE" altLang="ko-KR" sz="1000" dirty="0" err="1">
                <a:latin typeface="PCMyungjo" charset="-127"/>
                <a:ea typeface="PCMyungjo" charset="-127"/>
                <a:cs typeface="PCMyungjo" charset="-127"/>
              </a:rPr>
              <a:t>else</a:t>
            </a:r>
            <a:endParaRPr lang="de-DE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de-DE" altLang="ko-KR" sz="1000" dirty="0">
                <a:latin typeface="PCMyungjo" charset="-127"/>
                <a:ea typeface="PCMyungjo" charset="-127"/>
                <a:cs typeface="PCMyungjo" charset="-127"/>
              </a:rPr>
              <a:t>    TOOLSET = i386</a:t>
            </a:r>
          </a:p>
          <a:p>
            <a:r>
              <a:rPr lang="de-DE" altLang="ko-KR" sz="1000" dirty="0" err="1">
                <a:latin typeface="PCMyungjo" charset="-127"/>
                <a:ea typeface="PCMyungjo" charset="-127"/>
                <a:cs typeface="PCMyungjo" charset="-127"/>
              </a:rPr>
              <a:t>endif</a:t>
            </a:r>
            <a:endParaRPr lang="de-DE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endParaRPr lang="de-DE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de-DE" altLang="ko-KR" sz="1000" dirty="0" err="1">
                <a:latin typeface="PCMyungjo" charset="-127"/>
                <a:ea typeface="PCMyungjo" charset="-127"/>
                <a:cs typeface="PCMyungjo" charset="-127"/>
              </a:rPr>
              <a:t>ifndef</a:t>
            </a:r>
            <a:r>
              <a:rPr lang="de-DE" altLang="ko-KR" sz="1000" dirty="0">
                <a:latin typeface="PCMyungjo" charset="-127"/>
                <a:ea typeface="PCMyungjo" charset="-127"/>
                <a:cs typeface="PCMyungjo" charset="-127"/>
              </a:rPr>
              <a:t> TOOLSET_PRODUCT</a:t>
            </a:r>
          </a:p>
          <a:p>
            <a:r>
              <a:rPr lang="de-DE" altLang="ko-KR" sz="1000" dirty="0">
                <a:latin typeface="PCMyungjo" charset="-127"/>
                <a:ea typeface="PCMyungjo" charset="-127"/>
                <a:cs typeface="PCMyungjo" charset="-127"/>
              </a:rPr>
              <a:t>    TOOLSET_PRODUCT = $(PRODUCT)</a:t>
            </a:r>
          </a:p>
          <a:p>
            <a:r>
              <a:rPr lang="de-DE" altLang="ko-KR" sz="1000" dirty="0" err="1">
                <a:latin typeface="PCMyungjo" charset="-127"/>
                <a:ea typeface="PCMyungjo" charset="-127"/>
                <a:cs typeface="PCMyungjo" charset="-127"/>
              </a:rPr>
              <a:t>endif</a:t>
            </a:r>
            <a:endParaRPr lang="de-DE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en-US" altLang="ko-KR" sz="1000" b="1" dirty="0" smtClean="0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include </a:t>
            </a:r>
            <a:r>
              <a:rPr lang="en-US" altLang="ko-KR" sz="1000" b="1" dirty="0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$(SOLUCTION_BUILD_DIR)</a:t>
            </a:r>
            <a:r>
              <a:rPr lang="en-US" altLang="ko-KR" sz="1000" b="1" dirty="0" err="1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makefile.toolset</a:t>
            </a:r>
            <a:r>
              <a:rPr lang="en-US" altLang="ko-KR" sz="1000" b="1" dirty="0">
                <a:solidFill>
                  <a:srgbClr val="FF0000"/>
                </a:solidFill>
                <a:latin typeface="PCMyungjo" charset="-127"/>
                <a:ea typeface="PCMyungjo" charset="-127"/>
                <a:cs typeface="PCMyungjo" charset="-127"/>
              </a:rPr>
              <a:t>.$(TOOLSET).txt</a:t>
            </a:r>
          </a:p>
        </p:txBody>
      </p:sp>
      <p:cxnSp>
        <p:nvCxnSpPr>
          <p:cNvPr id="5" name="직선 화살표 연결선 4"/>
          <p:cNvCxnSpPr/>
          <p:nvPr/>
        </p:nvCxnSpPr>
        <p:spPr>
          <a:xfrm flipV="1">
            <a:off x="2835797" y="5428527"/>
            <a:ext cx="381965" cy="1572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824410" y="4395610"/>
            <a:ext cx="3268562" cy="224676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SHELL = /bin/</a:t>
            </a:r>
            <a:r>
              <a:rPr lang="en-US" altLang="ko-KR" sz="1000" dirty="0" err="1">
                <a:latin typeface="PCMyungjo" charset="-127"/>
                <a:ea typeface="PCMyungjo" charset="-127"/>
                <a:cs typeface="PCMyungjo" charset="-127"/>
              </a:rPr>
              <a:t>sh</a:t>
            </a:r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en-US" altLang="ko-KR" sz="1000" dirty="0" smtClean="0">
                <a:latin typeface="PCMyungjo" charset="-127"/>
                <a:ea typeface="PCMyungjo" charset="-127"/>
                <a:cs typeface="PCMyungjo" charset="-127"/>
              </a:rPr>
              <a:t># </a:t>
            </a:r>
            <a:r>
              <a:rPr lang="en-US" altLang="ko-KR" sz="1000" dirty="0" err="1">
                <a:latin typeface="PCMyungjo" charset="-127"/>
                <a:ea typeface="PCMyungjo" charset="-127"/>
                <a:cs typeface="PCMyungjo" charset="-127"/>
              </a:rPr>
              <a:t>gcc</a:t>
            </a:r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 tools - uses default values test</a:t>
            </a:r>
          </a:p>
          <a:p>
            <a:r>
              <a:rPr lang="en-US" altLang="ko-KR" sz="1000" dirty="0" smtClean="0">
                <a:latin typeface="PCMyungjo" charset="-127"/>
                <a:ea typeface="PCMyungjo" charset="-127"/>
                <a:cs typeface="PCMyungjo" charset="-127"/>
              </a:rPr>
              <a:t>CROSS_COMPILE   </a:t>
            </a:r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=  </a:t>
            </a: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CC              = $(CROSS_COMPILE)</a:t>
            </a:r>
            <a:r>
              <a:rPr lang="en-US" altLang="ko-KR" sz="1000" dirty="0" err="1">
                <a:latin typeface="PCMyungjo" charset="-127"/>
                <a:ea typeface="PCMyungjo" charset="-127"/>
                <a:cs typeface="PCMyungjo" charset="-127"/>
              </a:rPr>
              <a:t>gcc</a:t>
            </a:r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CXX             = $(CROSS_COMPILE)g++</a:t>
            </a: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LD              = $(CROSS_COMPILE)</a:t>
            </a:r>
            <a:r>
              <a:rPr lang="en-US" altLang="ko-KR" sz="1000" dirty="0" err="1">
                <a:latin typeface="PCMyungjo" charset="-127"/>
                <a:ea typeface="PCMyungjo" charset="-127"/>
                <a:cs typeface="PCMyungjo" charset="-127"/>
              </a:rPr>
              <a:t>gcc</a:t>
            </a:r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LIB_ARCHIVE     = $(CROSS_COMPILE)</a:t>
            </a:r>
            <a:r>
              <a:rPr lang="en-US" altLang="ko-KR" sz="1000" dirty="0" err="1">
                <a:latin typeface="PCMyungjo" charset="-127"/>
                <a:ea typeface="PCMyungjo" charset="-127"/>
                <a:cs typeface="PCMyungjo" charset="-127"/>
              </a:rPr>
              <a:t>ar</a:t>
            </a:r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NM              = $(CROSS_COMPILE)nm</a:t>
            </a: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STRIP           = $(CROSS_COMPILE)strip</a:t>
            </a: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OBJCOPY         = $(CROSS_COMPILE)</a:t>
            </a:r>
            <a:r>
              <a:rPr lang="en-US" altLang="ko-KR" sz="1000" dirty="0" err="1">
                <a:latin typeface="PCMyungjo" charset="-127"/>
                <a:ea typeface="PCMyungjo" charset="-127"/>
                <a:cs typeface="PCMyungjo" charset="-127"/>
              </a:rPr>
              <a:t>objcopy</a:t>
            </a:r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RANLIB          = $(CROSS_COMPILE)</a:t>
            </a:r>
            <a:r>
              <a:rPr lang="en-US" altLang="ko-KR" sz="1000" dirty="0" err="1">
                <a:latin typeface="PCMyungjo" charset="-127"/>
                <a:ea typeface="PCMyungjo" charset="-127"/>
                <a:cs typeface="PCMyungjo" charset="-127"/>
              </a:rPr>
              <a:t>ranlib</a:t>
            </a:r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en-US" altLang="ko-KR" sz="1000" dirty="0">
                <a:latin typeface="PCMyungjo" charset="-127"/>
                <a:ea typeface="PCMyungjo" charset="-127"/>
                <a:cs typeface="PCMyungjo" charset="-127"/>
              </a:rPr>
              <a:t>OBJDUMP         = $(</a:t>
            </a:r>
            <a:r>
              <a:rPr lang="en-US" altLang="ko-KR" sz="1000" dirty="0" smtClean="0">
                <a:latin typeface="PCMyungjo" charset="-127"/>
                <a:ea typeface="PCMyungjo" charset="-127"/>
                <a:cs typeface="PCMyungjo" charset="-127"/>
              </a:rPr>
              <a:t>CROSS_COMPILE)</a:t>
            </a:r>
            <a:r>
              <a:rPr lang="en-US" altLang="ko-KR" sz="1000" dirty="0" err="1" smtClean="0">
                <a:latin typeface="PCMyungjo" charset="-127"/>
                <a:ea typeface="PCMyungjo" charset="-127"/>
                <a:cs typeface="PCMyungjo" charset="-127"/>
              </a:rPr>
              <a:t>objdump</a:t>
            </a:r>
            <a:endParaRPr lang="en-US" altLang="ko-KR" sz="1000" dirty="0" smtClean="0">
              <a:latin typeface="PCMyungjo" charset="-127"/>
              <a:ea typeface="PCMyungjo" charset="-127"/>
              <a:cs typeface="PCMyungjo" charset="-127"/>
            </a:endParaRPr>
          </a:p>
          <a:p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  <a:p>
            <a:r>
              <a:rPr lang="is-IS" altLang="ko-KR" sz="1000" dirty="0" smtClean="0">
                <a:latin typeface="PCMyungjo" charset="-127"/>
                <a:ea typeface="PCMyungjo" charset="-127"/>
                <a:cs typeface="PCMyungjo" charset="-127"/>
              </a:rPr>
              <a:t>…</a:t>
            </a:r>
            <a:endParaRPr lang="en-US" altLang="ko-KR" sz="1000" dirty="0">
              <a:latin typeface="PCMyungjo" charset="-127"/>
              <a:ea typeface="PCMyungjo" charset="-127"/>
              <a:cs typeface="PCMyungjo" charset="-127"/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7274045" y="5789819"/>
            <a:ext cx="1550365" cy="8525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직사각형 13"/>
          <p:cNvSpPr/>
          <p:nvPr/>
        </p:nvSpPr>
        <p:spPr>
          <a:xfrm>
            <a:off x="3217762" y="4143737"/>
            <a:ext cx="2639028" cy="25187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1200" dirty="0" err="1"/>
              <a:t>m</a:t>
            </a:r>
            <a:r>
              <a:rPr kumimoji="1" lang="en-US" altLang="ko-KR" sz="1200" dirty="0" err="1" smtClean="0"/>
              <a:t>akefile.common.txt</a:t>
            </a:r>
            <a:endParaRPr kumimoji="1" lang="ko-KR" altLang="en-US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8824410" y="4143737"/>
            <a:ext cx="2639028" cy="25187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1200" dirty="0" smtClean="0"/>
              <a:t>makefile.toolset.</a:t>
            </a:r>
            <a:r>
              <a:rPr kumimoji="1" lang="en-US" altLang="ko-KR" sz="1200" b="1" dirty="0" smtClean="0">
                <a:solidFill>
                  <a:srgbClr val="FF0000"/>
                </a:solidFill>
              </a:rPr>
              <a:t>osx.i386</a:t>
            </a:r>
            <a:r>
              <a:rPr kumimoji="1" lang="en-US" altLang="ko-KR" sz="1200" dirty="0" smtClean="0"/>
              <a:t>.txt</a:t>
            </a:r>
            <a:endParaRPr kumimoji="1" lang="ko-KR" altLang="en-US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196769" y="3445065"/>
            <a:ext cx="2639028" cy="25187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1200" dirty="0" smtClean="0"/>
              <a:t>makefile.osx.i386.debug.txt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4872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3</a:t>
            </a:r>
            <a:r>
              <a:rPr lang="ko-KR" altLang="en-US" dirty="0" smtClean="0"/>
              <a:t> 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smtClean="0"/>
              <a:t>Luna Platform </a:t>
            </a:r>
            <a:r>
              <a:rPr lang="ko-KR" altLang="en-US" dirty="0" smtClean="0"/>
              <a:t>소개</a:t>
            </a:r>
            <a:r>
              <a:rPr lang="en-US" altLang="ko-KR" dirty="0" smtClean="0"/>
              <a:t>(5/5)</a:t>
            </a:r>
            <a:endParaRPr lang="en-US" dirty="0"/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1336933603"/>
              </p:ext>
            </p:extLst>
          </p:nvPr>
        </p:nvGraphicFramePr>
        <p:xfrm>
          <a:off x="5787343" y="3495555"/>
          <a:ext cx="6201458" cy="3540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직선 화살표 연결선 4"/>
          <p:cNvCxnSpPr/>
          <p:nvPr/>
        </p:nvCxnSpPr>
        <p:spPr>
          <a:xfrm flipV="1">
            <a:off x="2835797" y="5428527"/>
            <a:ext cx="381965" cy="1572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V="1">
            <a:off x="7274045" y="5789819"/>
            <a:ext cx="1550365" cy="8525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내용 개체 틀 3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r>
              <a:rPr kumimoji="1" lang="ko-KR" altLang="en-US" dirty="0" smtClean="0"/>
              <a:t>실습</a:t>
            </a:r>
            <a:r>
              <a:rPr kumimoji="1" lang="en-US" altLang="ko-KR" dirty="0" smtClean="0"/>
              <a:t> - </a:t>
            </a:r>
            <a:r>
              <a:rPr kumimoji="1" lang="ko-KR" altLang="en-US" dirty="0" smtClean="0"/>
              <a:t>빌드하기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환경</a:t>
            </a:r>
          </a:p>
          <a:p>
            <a:pPr lvl="2"/>
            <a:r>
              <a:rPr kumimoji="1" lang="en-US" altLang="ko-KR" dirty="0" smtClean="0"/>
              <a:t>Win32, Linux, OS X</a:t>
            </a:r>
            <a:endParaRPr kumimoji="1" lang="ko-KR" altLang="en-US" dirty="0" smtClean="0"/>
          </a:p>
          <a:p>
            <a:pPr lvl="1"/>
            <a:r>
              <a:rPr kumimoji="1" lang="ko-KR" altLang="en-US" dirty="0" smtClean="0"/>
              <a:t>빌드할 프로젝트</a:t>
            </a:r>
            <a:endParaRPr kumimoji="1" lang="en-US" altLang="ko-KR" dirty="0" smtClean="0"/>
          </a:p>
          <a:p>
            <a:pPr lvl="2"/>
            <a:r>
              <a:rPr kumimoji="1" lang="en-US" altLang="ko-KR" dirty="0" err="1" smtClean="0"/>
              <a:t>CCCoreAPI</a:t>
            </a:r>
            <a:endParaRPr kumimoji="1" lang="en-US" altLang="ko-KR" dirty="0" smtClean="0"/>
          </a:p>
          <a:p>
            <a:pPr lvl="2"/>
            <a:r>
              <a:rPr kumimoji="1" lang="en-US" altLang="ko-KR" dirty="0" err="1" smtClean="0"/>
              <a:t>CCWebServerAPI</a:t>
            </a:r>
            <a:endParaRPr kumimoji="1" lang="en-US" altLang="ko-KR" dirty="0" smtClean="0"/>
          </a:p>
          <a:p>
            <a:pPr lvl="2"/>
            <a:r>
              <a:rPr kumimoji="1" lang="en-US" altLang="ko-KR" dirty="0" err="1" smtClean="0"/>
              <a:t>CCMongooseServerAPI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217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448</TotalTime>
  <Words>744</Words>
  <Application>Microsoft Macintosh PowerPoint</Application>
  <PresentationFormat>와이드스크린</PresentationFormat>
  <Paragraphs>254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맑은 고딕</vt:lpstr>
      <vt:lpstr>Calibri</vt:lpstr>
      <vt:lpstr>Century Gothic</vt:lpstr>
      <vt:lpstr>HY중고딕</vt:lpstr>
      <vt:lpstr>PCMyungjo</vt:lpstr>
      <vt:lpstr>Wingdings 3</vt:lpstr>
      <vt:lpstr>Arial</vt:lpstr>
      <vt:lpstr>Wisp</vt:lpstr>
      <vt:lpstr>C++로 만들어보는 Web API - #3</vt:lpstr>
      <vt:lpstr>순서</vt:lpstr>
      <vt:lpstr>C++로 만들어보는 Web API 소개(1/2)</vt:lpstr>
      <vt:lpstr>C++로 만들어보는 Web API 소개 - 일정</vt:lpstr>
      <vt:lpstr>제 3 강 Luna Platform 소개(1/5)</vt:lpstr>
      <vt:lpstr>제 3 강 Luna Platform 소개(2/5)</vt:lpstr>
      <vt:lpstr>제 3 강 Luna Platform 소개(3/5)</vt:lpstr>
      <vt:lpstr>제 3 강 Luna Platform 소개(4/5)</vt:lpstr>
      <vt:lpstr>제 3 강 Luna Platform 소개(5/5)</vt:lpstr>
      <vt:lpstr>제 3 강 Design Pattern 설계 패턴이란(1/2)</vt:lpstr>
      <vt:lpstr>제 3 강 Design Pattern 설계 패턴이란(1/2)</vt:lpstr>
      <vt:lpstr>제 3 강 Design Pattern 설계 패턴의 예(1/2)</vt:lpstr>
      <vt:lpstr>제 3 강 Design Pattern 설계 패턴의 예(2/2)</vt:lpstr>
      <vt:lpstr>제 3 강 Design Pattern Abstract Factory Pattern</vt:lpstr>
      <vt:lpstr>PowerPoint 프레젠테이션</vt:lpstr>
      <vt:lpstr>제 3 강 Component 설계</vt:lpstr>
      <vt:lpstr>제 3 강 Common Web Server 설계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C++로 만들어보는 Web API - #1</dc:title>
  <dc:creator>김만수</dc:creator>
  <cp:lastModifiedBy>Microsoft Office User</cp:lastModifiedBy>
  <cp:revision>132</cp:revision>
  <dcterms:created xsi:type="dcterms:W3CDTF">2015-10-10T23:38:05Z</dcterms:created>
  <dcterms:modified xsi:type="dcterms:W3CDTF">2015-11-08T09:13:53Z</dcterms:modified>
</cp:coreProperties>
</file>

<file path=docProps/thumbnail.jpeg>
</file>